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zorii cheamă din somnul greu,</a:t>
            </a:r>
            <a:br/>
            <a:r>
              <a:t>Ţe-ncrede iarăşi în Dumnezeu.</a:t>
            </a:r>
            <a:br/>
            <a:r>
              <a:t>/: Înalţă ruga şi gândul sus,</a:t>
            </a:r>
            <a:br/>
            <a:r>
              <a:t>Nu-ncepe ziua fără Isus!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drum cu soare, prin ploi sau vânt</a:t>
            </a:r>
            <a:br/>
            <a:r>
              <a:t>Pe buze poartă un cântec sfânt!</a:t>
            </a:r>
            <a:br/>
            <a:r>
              <a:t>/: În orice muncă, tu cere-ntâi</a:t>
            </a:r>
            <a:br/>
            <a:r>
              <a:t>Deplină pace şi-n ea rămâi!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unde-i brazdă, prin văi şi lunci,</a:t>
            </a:r>
            <a:br/>
            <a:r>
              <a:t>Sămânţă bună cu drag s-arunci!</a:t>
            </a:r>
            <a:br/>
            <a:r>
              <a:t>/: Atunci spre casă, cu ceru-n gând,</a:t>
            </a:r>
            <a:br/>
            <a:r>
              <a:t>Te vei întoarce din nou cântând.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