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Cânt Aleluia, cânt aleluia,</a:t>
            </a:r>
            <a:br/>
            <a:r>
              <a:t>Ţie, Dumnezeul meu slăvit</a:t>
            </a:r>
            <a:br/>
            <a:r>
              <a:t>Cânt Aleluia, cânt aleluia, </a:t>
            </a:r>
            <a:br/>
            <a:r>
              <a:t>Te iubesc, căci Tu m-ai mântuit!</a:t>
            </a:r>
            <a:br/>
            <a:r>
              <a:t> </a:t>
            </a:r>
            <a:br/>
            <a:r>
              <a:t>Refren:</a:t>
            </a:r>
            <a:br/>
            <a:r>
              <a:t>Jertfa mulţumirii ardă pe altar,</a:t>
            </a:r>
            <a:br/>
            <a:r>
              <a:t>Tatălui Iubirii, Sfânt Izvor de har!</a:t>
            </a:r>
            <a:br/>
            <a:r>
              <a:t>Jertfa mulțumirii ardă pe altar,</a:t>
            </a:r>
            <a:br/>
            <a:r>
              <a:t>Tatălui Iubirii Sfânt Izvor de har!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Cânt cu credinţă cânt cu credință,</a:t>
            </a:r>
            <a:br/>
            <a:r>
              <a:t>Ţie, Dumnezeul, Credincios!</a:t>
            </a:r>
            <a:br/>
            <a:r>
              <a:t>Cânt cu credinţă cânt cu credință </a:t>
            </a:r>
            <a:br/>
            <a:r>
              <a:t>Fiului Tău Sfânt, Isus Hristos!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Jertfa mulţumirii ardă pe altar,</a:t>
            </a:r>
            <a:br/>
            <a:r>
              <a:t>Tatălui Iubirii, Sfânt Izvor de har!</a:t>
            </a:r>
            <a:br/>
            <a:r>
              <a:t>Jertfa mulțumirii ardă pe altar,</a:t>
            </a:r>
            <a:br/>
            <a:r>
              <a:t>Tatălui Iubirii Sfânt Izvor de har!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Cânt cu-nchinare cânt cu-nchinare,</a:t>
            </a:r>
            <a:br/>
            <a:r>
              <a:t>Ţie, Dumnezeul minunat!</a:t>
            </a:r>
            <a:br/>
            <a:r>
              <a:t>Cânt cu-nchinare, cânt cu-nchinare, </a:t>
            </a:r>
            <a:br/>
            <a:r>
              <a:t>Cânt cu focul care Tu mi-ai dat!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Jertfa mulţumirii ardă pe altar,</a:t>
            </a:r>
            <a:br/>
            <a:r>
              <a:t>Tatălui Iubirii, Sfânt Izvor de har!</a:t>
            </a:r>
            <a:br/>
            <a:r>
              <a:t>Jertfa mulțumirii ardă pe altar,</a:t>
            </a:r>
            <a:br/>
            <a:r>
              <a:t>Tatălui Iubirii Sfânt Izvor de har!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