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Cântați cu veselie,</a:t>
            </a:r>
            <a:br/>
            <a:r>
              <a:t>Lui Dumnezeu! Cântați </a:t>
            </a:r>
            <a:br/>
            <a:r>
              <a:t>Preasfântului lui Iacov!</a:t>
            </a:r>
            <a:br/>
            <a:r>
              <a:t>Cântând vă bucurați!</a:t>
            </a:r>
            <a:br/>
            <a:r>
              <a:t>Cântați-I o cântare </a:t>
            </a:r>
            <a:br/>
            <a:r>
              <a:t>- Așa cum El a vrut –</a:t>
            </a:r>
            <a:br/>
            <a:r>
              <a:t>Din arfa cea plăcută, </a:t>
            </a:r>
            <a:br/>
            <a:r>
              <a:t>Din tobă și-alăut’.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Sunați-I Lui din trâmbiți</a:t>
            </a:r>
            <a:br/>
            <a:r>
              <a:t>La lună nouă-n zori,</a:t>
            </a:r>
            <a:br/>
            <a:r>
              <a:t>La lună plină-n ziua</a:t>
            </a:r>
            <a:br/>
            <a:r>
              <a:t>Doritei sărbători. </a:t>
            </a:r>
            <a:br/>
            <a:r>
              <a:t>Aceasta este-o lege</a:t>
            </a:r>
            <a:br/>
            <a:r>
              <a:t>În veac lui Israel;</a:t>
            </a:r>
            <a:br/>
            <a:r>
              <a:t>Poruncă de la Domnul,</a:t>
            </a:r>
            <a:br/>
            <a:r>
              <a:t>Lui Iacov, de la 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I-am descărcat povara,</a:t>
            </a:r>
            <a:br/>
            <a:r>
              <a:t>Al umărului chin,</a:t>
            </a:r>
            <a:br/>
            <a:r>
              <a:t>Și mâinile lui coșul </a:t>
            </a:r>
            <a:br/>
            <a:r>
              <a:t>Cel greu azi nu-l mai țin. </a:t>
            </a:r>
            <a:br/>
            <a:r>
              <a:t>Când M-ai strigat, răspuns-am </a:t>
            </a:r>
            <a:br/>
            <a:r>
              <a:t>Și-ndată te-am scăpat. </a:t>
            </a:r>
            <a:br/>
            <a:r>
              <a:t>La apele Meriba,</a:t>
            </a:r>
            <a:br/>
            <a:r>
              <a:t>Atunci te-am încercat.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Poporul Meu, ascultă </a:t>
            </a:r>
            <a:br/>
            <a:r>
              <a:t>Și Eu te-oi îndruma! </a:t>
            </a:r>
            <a:br/>
            <a:r>
              <a:t>O, dacă tu, Israel,</a:t>
            </a:r>
            <a:br/>
            <a:r>
              <a:t>Să mă asculți ai vrea!</a:t>
            </a:r>
            <a:br/>
            <a:r>
              <a:t>Să n-ai nicicând la tine</a:t>
            </a:r>
            <a:br/>
            <a:r>
              <a:t>Vreun zeu din cei străini! </a:t>
            </a:r>
            <a:br/>
            <a:r>
              <a:t>La dumnezeii-aceia</a:t>
            </a:r>
            <a:br/>
            <a:r>
              <a:t>Nicicând să nu te-nchini!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