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 ai trăit ai strâns și-ai strâns</a:t>
            </a:r>
            <a:br/>
            <a:r>
              <a:t>Cum strânge de pe crengi furtuna,</a:t>
            </a:r>
            <a:br/>
            <a:r>
              <a:t>/: Și-acum te uiți cu suflet plâns</a:t>
            </a:r>
            <a:br/>
            <a:r>
              <a:t>Că toate câte ți le-ai strâns</a:t>
            </a:r>
            <a:br/>
            <a:r>
              <a:t>Te lasă una câte una.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vrut în lumea de noroi</a:t>
            </a:r>
            <a:br/>
            <a:r>
              <a:t>Să-ți faci un rai de cutezanță,</a:t>
            </a:r>
            <a:br/>
            <a:r>
              <a:t>/: Și-acum dai totul înapoi</a:t>
            </a:r>
            <a:br/>
            <a:r>
              <a:t>Și pleci din rai cu pumnii goi</a:t>
            </a:r>
            <a:br/>
            <a:r>
              <a:t>Și unde pleci tu n-ai speranță.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Ai vrut aici pe-acest pământ</a:t>
            </a:r>
            <a:br/>
            <a:r>
              <a:t>Să-ți saturi inima flămândă,</a:t>
            </a:r>
            <a:br/>
            <a:r>
              <a:t>/: Dar toate aici se duc pe vânt</a:t>
            </a:r>
            <a:br/>
            <a:r>
              <a:t>Dar mai încolo de mormânt</a:t>
            </a:r>
            <a:br/>
            <a:r>
              <a:t>Tu nu ți-ai strâns decât osândă.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Ai vrut să fi înconjurat</a:t>
            </a:r>
            <a:br/>
            <a:r>
              <a:t>De tot ce mângâie privirea,</a:t>
            </a:r>
            <a:br/>
            <a:r>
              <a:t>/: Dar vai, cu cât ai adunat,</a:t>
            </a:r>
            <a:br/>
            <a:r>
              <a:t>Cu cât de lume te-ai legat</a:t>
            </a:r>
            <a:br/>
            <a:r>
              <a:t>Cu-atât mai grea e despărțirea.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Privește doar la ce-a rămas</a:t>
            </a:r>
            <a:br/>
            <a:r>
              <a:t>Și singur judecă-ți ființa</a:t>
            </a:r>
            <a:br/>
            <a:r>
              <a:t>/: Isus te cheamă, fă un pas</a:t>
            </a:r>
            <a:br/>
            <a:r>
              <a:t>Și-apucă ultimul tău ceas</a:t>
            </a:r>
            <a:br/>
            <a:r>
              <a:t>Comoara cea de preț, căința.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