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Călător pe-acest pământ sunt,</a:t>
            </a:r>
            <a:br/>
            <a:r>
              <a:t>Dar spre cer înaintez;</a:t>
            </a:r>
            <a:br/>
            <a:r>
              <a:t>Sus, în patria cerească,</a:t>
            </a:r>
            <a:br/>
            <a:r>
              <a:t>Voi păşi-n curând.</a:t>
            </a:r>
            <a:br/>
            <a:r>
              <a:t>De vrăjmaşi fără de număr</a:t>
            </a:r>
            <a:br/>
            <a:r>
              <a:t>Sunt aici înconjurat;</a:t>
            </a:r>
            <a:br/>
            <a:r>
              <a:t>Trec ades' prin întuneric,</a:t>
            </a:r>
            <a:br/>
            <a:r>
              <a:t>Dar mă ştiu păzit.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de Domnul sunt păzit eu,</a:t>
            </a:r>
            <a:br/>
            <a:r>
              <a:t>El vegheaz-asupra mea.</a:t>
            </a:r>
            <a:br/>
            <a:r>
              <a:t>Viaţa mea e ocrotită</a:t>
            </a:r>
            <a:br/>
            <a:r>
              <a:t>Chiar de mâna Lui.</a:t>
            </a:r>
            <a:br/>
            <a:r>
              <a:t>În furtuna cea mai mare,</a:t>
            </a:r>
            <a:br/>
            <a:r>
              <a:t>În necazuri şi dureri,</a:t>
            </a:r>
            <a:br/>
            <a:r>
              <a:t>Glasul Lui mă-mbărbătează:</a:t>
            </a:r>
            <a:br/>
            <a:r>
              <a:t>„Sunt cu tine Eu!"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mă ştiu iubit de Domnul,</a:t>
            </a:r>
            <a:br/>
            <a:r>
              <a:t>Eu mă ştiu păzit de El.</a:t>
            </a:r>
            <a:br/>
            <a:r>
              <a:t>Este însuşi El cu mine</a:t>
            </a:r>
            <a:br/>
            <a:r>
              <a:t>O, ce mare har!</a:t>
            </a:r>
            <a:br/>
            <a:r>
              <a:t>Deznădejde, griji şi temeri,</a:t>
            </a:r>
            <a:br/>
            <a:r>
              <a:t>Părăsiţi viaţa mea!</a:t>
            </a:r>
            <a:br/>
            <a:r>
              <a:t>Domnul e a mea putere,</a:t>
            </a:r>
            <a:br/>
            <a:r>
              <a:t>El e partea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de trec prin suferinţă,</a:t>
            </a:r>
            <a:br/>
            <a:r>
              <a:t>Ea-n curând se va sfârşi.</a:t>
            </a:r>
            <a:br/>
            <a:r>
              <a:t>Domnul meu din cer veni-va</a:t>
            </a:r>
            <a:br/>
            <a:r>
              <a:t>Să mă ia cu El.</a:t>
            </a:r>
            <a:br/>
            <a:r>
              <a:t>Orice lacrimă va şterge</a:t>
            </a:r>
            <a:br/>
            <a:r>
              <a:t>El atunci din ochii mei;</a:t>
            </a:r>
            <a:br/>
            <a:r>
              <a:t>În frumosul cer de-a pururi</a:t>
            </a:r>
            <a:br/>
            <a:r>
              <a:t>Voi fi lângă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