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Ca frunza ce se scaldă în razele de soare</a:t>
            </a:r>
            <a:br/>
            <a:r>
              <a:t>Şi-şi freamătă-n tăcere al vieţi adânc mister,</a:t>
            </a:r>
            <a:br/>
            <a:r>
              <a:t>,,Noi toţi privim”, Isuse divina Ta splendoare</a:t>
            </a:r>
            <a:br/>
            <a:r>
              <a:t>Şi ne-ncărcăm potirul cu slăvile din cer.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Măhrama-ntunecimii ne-ai smuls-o de pe faţă</a:t>
            </a:r>
            <a:br/>
            <a:r>
              <a:t>Când, după moartea crucii, din morţi Te-ai înălţat</a:t>
            </a:r>
            <a:br/>
            <a:r>
              <a:t>Şi ne-ai adus în inimi senina dimineaţă.</a:t>
            </a:r>
            <a:br/>
            <a:r>
              <a:t>E viu pe veci Martirul, iar eu deplin iertat.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Te voi vedea aievea la dulcea Ta venire</a:t>
            </a:r>
            <a:br/>
            <a:r>
              <a:t>Când lutul s-o preface în trupul nou, slăvit.</a:t>
            </a:r>
            <a:br/>
            <a:r>
              <a:t>Şi-Ţi voi aduce, Doamne, cântarea de iubire:</a:t>
            </a:r>
            <a:br/>
            <a:r>
              <a:t>Eşti Farmecul cel veşnic, eşti vrednic de iubit!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