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pâine a vieţii,</a:t>
            </a:r>
            <a:br/>
            <a:r>
              <a:t>Ca sânge-al iertării,</a:t>
            </a:r>
            <a:br/>
            <a:r>
              <a:t>Ca jertfă curată,</a:t>
            </a:r>
            <a:br/>
            <a:r>
              <a:t>Am fost dăruit.</a:t>
            </a:r>
            <a:br/>
            <a:r>
              <a:t>Iubirea eternă,</a:t>
            </a:r>
            <a:br/>
            <a:r>
              <a:t>Cu braţele-ntinse</a:t>
            </a:r>
            <a:br/>
            <a:r>
              <a:t>M-a dat tuturora;</a:t>
            </a:r>
            <a:br/>
            <a:r>
              <a:t>/Dar tu M-ai primit?/ x3</a:t>
            </a:r>
            <a:br/>
            <a:r>
              <a:t>Iubirea eternă,</a:t>
            </a:r>
            <a:br/>
            <a:r>
              <a:t>Cu braţele-ntinse</a:t>
            </a:r>
            <a:br/>
            <a:r>
              <a:t>M-a dat tuturora;</a:t>
            </a:r>
            <a:br/>
            <a:r>
              <a:t>/Dar tu M-ai primit?/ x2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ţară în ţară,</a:t>
            </a:r>
            <a:br/>
            <a:r>
              <a:t>Din poartă în poartă,</a:t>
            </a:r>
            <a:br/>
            <a:r>
              <a:t>Din inimi în inimi,</a:t>
            </a:r>
            <a:br/>
            <a:r>
              <a:t>Am binevestit.</a:t>
            </a:r>
            <a:br/>
            <a:r>
              <a:t>Şi-acum, când e vremea</a:t>
            </a:r>
            <a:br/>
            <a:r>
              <a:t>Să-nchid uşa vieţii,</a:t>
            </a:r>
            <a:br/>
            <a:r>
              <a:t>Te-ntreb înc-o dată:</a:t>
            </a:r>
            <a:br/>
            <a:r>
              <a:t>/„Dar tu M-ai primit?/ x3</a:t>
            </a:r>
            <a:br/>
            <a:r>
              <a:t>Şi-acum, când e vremea</a:t>
            </a:r>
            <a:br/>
            <a:r>
              <a:t>Să-nchid uşa vieţii,</a:t>
            </a:r>
            <a:br/>
            <a:r>
              <a:t>Te-ntreb înc-o dată:</a:t>
            </a:r>
            <a:br/>
            <a:r>
              <a:t>/„Dar tu M-ai primit?/ x2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Zadarnic vei bate</a:t>
            </a:r>
            <a:br/>
            <a:r>
              <a:t>La poarta închisă</a:t>
            </a:r>
            <a:br/>
            <a:r>
              <a:t>Când aspru în noapte</a:t>
            </a:r>
            <a:br/>
            <a:r>
              <a:t>Vei fi izgonit.</a:t>
            </a:r>
            <a:br/>
            <a:r>
              <a:t>Primeşte-mă, Doamne</a:t>
            </a:r>
            <a:br/>
            <a:r>
              <a:t>Striga-vei cu lacrimi,</a:t>
            </a:r>
            <a:br/>
            <a:r>
              <a:t>Şi Eu voi răspunde;</a:t>
            </a:r>
            <a:br/>
            <a:r>
              <a:t>/„Dar tu M-ai primit?/ x3</a:t>
            </a:r>
            <a:br/>
            <a:r>
              <a:t>Primeşte-mă, Doamne</a:t>
            </a:r>
            <a:br/>
            <a:r>
              <a:t>Striga-vei cu lacrimi,</a:t>
            </a:r>
            <a:br/>
            <a:r>
              <a:t>Şi Eu voi răspunde;</a:t>
            </a:r>
            <a:br/>
            <a:r>
              <a:t>/„Dar tu M-ai primit?/ x2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