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Ca stropii de rouă ce udă pământul în zori,</a:t>
            </a:r>
            <a:br/>
            <a:r>
              <a:t>Ca florile albe cu care Tu ne-nconjori,</a:t>
            </a:r>
            <a:br/>
            <a:r>
              <a:t>Ca raza de soare ce umple văzduhul mereu</a:t>
            </a:r>
            <a:br/>
            <a:r>
              <a:t>Te rog, Isuse, să umpli şi sufletul meu. (bis)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Cum cerbul doreşte să bea din izvorul curat,</a:t>
            </a:r>
            <a:br/>
            <a:r>
              <a:t>Cum râul goneşte, aleargă prin stânci ne-ncetat,</a:t>
            </a:r>
            <a:br/>
            <a:r>
              <a:t>Alerg şi eu Doamne, spre Tine, Izvorul sublim,</a:t>
            </a:r>
            <a:br/>
            <a:r>
              <a:t>Să-mi dai din apa ce curge din tronul divin. (bis)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Cum stelele-n noapte sclipesc sus pe cerul senin,</a:t>
            </a:r>
            <a:br/>
            <a:r>
              <a:t>Oricum le-ai privi, ele spun despre Domnul Divin.</a:t>
            </a:r>
            <a:br/>
            <a:r>
              <a:t>Priveşte Isuse, chiar astăzi în inima mea,</a:t>
            </a:r>
            <a:br/>
            <a:r>
              <a:t>Vino şi-ajută-mi s-arăt că-s făptură a Ta. (bis)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