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Ca un far pe malul mării,</a:t>
            </a:r>
            <a:br/>
            <a:r>
              <a:t>Mi-ai trimis lumina Ta,</a:t>
            </a:r>
            <a:br/>
            <a:r>
              <a:t>În furtuna disperării,</a:t>
            </a:r>
            <a:br/>
            <a:r>
              <a:t>Eram gata-a mă-neca.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Doamne, fă ca să străbată</a:t>
            </a:r>
            <a:br/>
            <a:r>
              <a:t>Din Golgota, peste mări,</a:t>
            </a:r>
            <a:br/>
            <a:r>
              <a:t>Raza dragostei ce-arată</a:t>
            </a:r>
            <a:br/>
            <a:r>
              <a:t>Portul veşnicei scăpări!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Marea e cu stânci dosite</a:t>
            </a:r>
            <a:br/>
            <a:r>
              <a:t>Care-s greu de ocolit;</a:t>
            </a:r>
            <a:br/>
            <a:r>
              <a:t>Şi-s atâtea căi greşite,</a:t>
            </a:r>
            <a:br/>
            <a:r>
              <a:t>Că-i uşor de rătăcit.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Doamne, fă ca să străbată</a:t>
            </a:r>
            <a:br/>
            <a:r>
              <a:t>Din Golgota, peste mări,</a:t>
            </a:r>
            <a:br/>
            <a:r>
              <a:t>Raza dragostei ce-arată</a:t>
            </a:r>
            <a:br/>
            <a:r>
              <a:t>Portul veşnicei scăpări!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Sunt atâţi ce-n întuneric</a:t>
            </a:r>
            <a:br/>
            <a:r>
              <a:t>Drumul drept nu mai găsesc!</a:t>
            </a:r>
            <a:br/>
            <a:r>
              <a:t>Fă-mă, Doamne-un far puternic</a:t>
            </a:r>
            <a:br/>
            <a:r>
              <a:t>Pentru toţi ce-i întâlnesc!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Doamne, fă ca să străbată</a:t>
            </a:r>
            <a:br/>
            <a:r>
              <a:t>Din Golgota, peste mări,</a:t>
            </a:r>
            <a:br/>
            <a:r>
              <a:t>Raza dragostei ce-arată</a:t>
            </a:r>
            <a:br/>
            <a:r>
              <a:t>Portul veşnicei scăpări!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Dacă luntrea lor spre Tine</a:t>
            </a:r>
            <a:br/>
            <a:r>
              <a:t>Nu pot totuşi a-ndrepta,</a:t>
            </a:r>
            <a:br/>
            <a:r>
              <a:t>Fă-mă să le strig mai bine</a:t>
            </a:r>
            <a:br/>
            <a:r>
              <a:t>Să-Ţi dea cârma-n mâna Ta!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Doamne, fă ca să străbată</a:t>
            </a:r>
            <a:br/>
            <a:r>
              <a:t>Din Golgota, peste mări,</a:t>
            </a:r>
            <a:br/>
            <a:r>
              <a:t>Raza dragostei ce-arată</a:t>
            </a:r>
            <a:br/>
            <a:r>
              <a:t>Portul veşnicei scăpări!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