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Caută oile-abătute,</a:t>
            </a:r>
            <a:br/>
            <a:r>
              <a:t>Ziua ta acum s-a dus!</a:t>
            </a:r>
            <a:br/>
            <a:r>
              <a:t>Scapă suflete pierdute,</a:t>
            </a:r>
            <a:br/>
            <a:r>
              <a:t>Ziua lor acum s-a dus!</a:t>
            </a:r>
            <a:br/>
            <a:r>
              <a:t>Hai, lucrează, cât e zi!</a:t>
            </a:r>
            <a:br/>
            <a:r>
              <a:t>Noaptea te vei odihni.</a:t>
            </a:r>
            <a:br/>
            <a:r>
              <a:t>Cât de mult e de lucrat,</a:t>
            </a:r>
            <a:br/>
            <a:r>
              <a:t>Şi trec zilele mereu!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Trec mereu, trec mereu, (bis)</a:t>
            </a:r>
            <a:br/>
            <a:r>
              <a:t>O, ce mult e de lucrat,</a:t>
            </a:r>
            <a:br/>
            <a:r>
              <a:t>Şi trec zilele mereu!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Ai tu vreme pentru glume?</a:t>
            </a:r>
            <a:br/>
            <a:r>
              <a:t>Ziua ta acum s-a dus!</a:t>
            </a:r>
            <a:br/>
            <a:r>
              <a:t>Fii lumină-aici în lume,</a:t>
            </a:r>
            <a:br/>
            <a:r>
              <a:t>Ziua ei acum s-a dus!</a:t>
            </a:r>
            <a:br/>
            <a:r>
              <a:t>Lumea zace în Cel Rău</a:t>
            </a:r>
            <a:br/>
            <a:r>
              <a:t>Strânsă greu în lanţul său;</a:t>
            </a:r>
            <a:br/>
            <a:r>
              <a:t>Mergi, dezleag-o din păcat,</a:t>
            </a:r>
            <a:br/>
            <a:r>
              <a:t>Căci trec zilele mereu!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Trec mereu, trec mereu, (bis)</a:t>
            </a:r>
            <a:br/>
            <a:r>
              <a:t>O, ce mult e de lucrat,</a:t>
            </a:r>
            <a:br/>
            <a:r>
              <a:t>Şi trec zilele mereu!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râvni deşarte bunuri,</a:t>
            </a:r>
            <a:br/>
            <a:r>
              <a:t>Ziua ta acum s-a dus!</a:t>
            </a:r>
            <a:br/>
            <a:r>
              <a:t>Cei nedrepţi vor plânge pururi,</a:t>
            </a:r>
            <a:br/>
            <a:r>
              <a:t>Ziua lor acum s-a dus!</a:t>
            </a:r>
            <a:br/>
            <a:r>
              <a:t>Mergi, vesteşte că Hristos</a:t>
            </a:r>
            <a:br/>
            <a:r>
              <a:t>Iartă pe-orice păcătos.</a:t>
            </a:r>
            <a:br/>
            <a:r>
              <a:t>Să-L primească-ndat' pe El,</a:t>
            </a:r>
            <a:br/>
            <a:r>
              <a:t>Căci trec zilele mereu!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Trec mereu, trec mereu, (bis)</a:t>
            </a:r>
            <a:br/>
            <a:r>
              <a:t>O, ce mult e de lucrat,</a:t>
            </a:r>
            <a:br/>
            <a:r>
              <a:t>Şi trec zilele mereu!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