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 duios răsună</a:t>
            </a:r>
            <a:br/>
            <a:r>
              <a:t>Glasul lui Isus!</a:t>
            </a:r>
            <a:br/>
            <a:r>
              <a:t>Ce vrea să ne spună</a:t>
            </a:r>
            <a:br/>
            <a:r>
              <a:t>Acest glas de sus?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„Dă-Mi inima ta!</a:t>
            </a:r>
            <a:br/>
            <a:r>
              <a:t>Vreau s-o curăţesc,</a:t>
            </a:r>
            <a:br/>
            <a:r>
              <a:t>Ca s-o locuiesc</a:t>
            </a:r>
            <a:br/>
            <a:r>
              <a:t>Şi s-o fericesc."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Glasul Lui îţi zice:</a:t>
            </a:r>
            <a:br/>
            <a:r>
              <a:t>„Dă-Mi inima ta!</a:t>
            </a:r>
            <a:br/>
            <a:r>
              <a:t>Şi va fi ferice</a:t>
            </a:r>
            <a:br/>
            <a:r>
              <a:t>De vei asculta."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„Dă-Mi inima ta!</a:t>
            </a:r>
            <a:br/>
            <a:r>
              <a:t>Vreau s-o curăţesc,</a:t>
            </a:r>
            <a:br/>
            <a:r>
              <a:t>Ca s-o locuiesc</a:t>
            </a:r>
            <a:br/>
            <a:r>
              <a:t>Şi s-o fericesc."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„Dă-Mi inima ta!</a:t>
            </a:r>
            <a:br/>
            <a:r>
              <a:t>Vreau s-o curăţesc,</a:t>
            </a:r>
            <a:br/>
            <a:r>
              <a:t>Ca s-o locuiesc</a:t>
            </a:r>
            <a:br/>
            <a:r>
              <a:t>Şi s-o fericesc."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Glasul Lui ascultă:</a:t>
            </a:r>
            <a:br/>
            <a:r>
              <a:t>„Dă-Mi inima ta!</a:t>
            </a:r>
            <a:br/>
            <a:r>
              <a:t>Vina cât de multă</a:t>
            </a:r>
            <a:br/>
            <a:r>
              <a:t>Eu ţi-o voi ierta."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„Dă-Mi inima ta!</a:t>
            </a:r>
            <a:br/>
            <a:r>
              <a:t>Vreau s-o curăţesc,</a:t>
            </a:r>
            <a:br/>
            <a:r>
              <a:t>Ca s-o locuiesc</a:t>
            </a:r>
            <a:br/>
            <a:r>
              <a:t>Şi s-o fericesc."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Glasul Lui îţi spune:</a:t>
            </a:r>
            <a:br/>
            <a:r>
              <a:t>„Dă-Mi inima ta!</a:t>
            </a:r>
            <a:br/>
            <a:r>
              <a:t>Numai gânduri bune</a:t>
            </a:r>
            <a:br/>
            <a:r>
              <a:t>Voi sădi în ea."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„Dă-Mi inima ta!</a:t>
            </a:r>
            <a:br/>
            <a:r>
              <a:t>Vreau s-o curăţesc,</a:t>
            </a:r>
            <a:br/>
            <a:r>
              <a:t>Ca s-o locuiesc</a:t>
            </a:r>
            <a:br/>
            <a:r>
              <a:t>Şi s-o fericesc."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Glasul Lui vorbeşte:</a:t>
            </a:r>
            <a:br/>
            <a:r>
              <a:t>„Dă-Mi inima ta!</a:t>
            </a:r>
            <a:br/>
            <a:r>
              <a:t>Altfel te robeşte</a:t>
            </a:r>
            <a:br/>
            <a:r>
              <a:t>Patima cea rea."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„Dă-Mi inima ta!</a:t>
            </a:r>
            <a:br/>
            <a:r>
              <a:t>Vreau s-o curăţesc,</a:t>
            </a:r>
            <a:br/>
            <a:r>
              <a:t>Ca s-o locuiesc</a:t>
            </a:r>
            <a:br/>
            <a:r>
              <a:t>Şi s-o fericesc."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Glasul Lui te-mbie:</a:t>
            </a:r>
            <a:br/>
            <a:r>
              <a:t>„Dă-Mi inima ta!</a:t>
            </a:r>
            <a:br/>
            <a:r>
              <a:t>Ca să nu-ţi mai fie</a:t>
            </a:r>
            <a:br/>
            <a:r>
              <a:t>Grij-atât de grea."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