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dulce-i viața cu Isus!</a:t>
            </a:r>
            <a:br/>
            <a:r>
              <a:t>De lângă El cum să mai pleci?</a:t>
            </a:r>
            <a:br/>
            <a:r>
              <a:t>/: Dorești cu Domnul să rămâi</a:t>
            </a:r>
            <a:br/>
            <a:r>
              <a:t>În veci de veci.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ești trudit și-mpovărat</a:t>
            </a:r>
            <a:br/>
            <a:r>
              <a:t>Neliniștit anii-ți petreci;</a:t>
            </a:r>
            <a:br/>
            <a:r>
              <a:t>/: De crezi în El ești ușurat</a:t>
            </a:r>
            <a:br/>
            <a:r>
              <a:t>În veci de veci.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stai într-un bordei sărac,</a:t>
            </a:r>
            <a:br/>
            <a:r>
              <a:t>Prin multe greutăți să treci,</a:t>
            </a:r>
            <a:br/>
            <a:r>
              <a:t>/: De-L ai pe Domnul ești bogat</a:t>
            </a:r>
            <a:br/>
            <a:r>
              <a:t>În veci de veci.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 e fericirea ta:</a:t>
            </a:r>
            <a:br/>
            <a:r>
              <a:t>Cu El, dar, viața să-ți petreci,</a:t>
            </a:r>
            <a:br/>
            <a:r>
              <a:t>/: Căci bucurie vei avea</a:t>
            </a:r>
            <a:br/>
            <a:r>
              <a:t>În veci de veci.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