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Ce ferice e de omul</a:t>
            </a:r>
            <a:br/>
            <a:r>
              <a:t>Care toată viața lui</a:t>
            </a:r>
            <a:br/>
            <a:r>
              <a:t>/: Cugetă ziua și noaptea</a:t>
            </a:r>
            <a:br/>
            <a:r>
              <a:t>La cuvântul Domnului, :/</a:t>
            </a:r>
            <a:br/>
            <a:r>
              <a:t>Domnului.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De păcat el se ferește </a:t>
            </a:r>
            <a:br/>
            <a:r>
              <a:t>Și de drumul celor răi;</a:t>
            </a:r>
            <a:br/>
            <a:r>
              <a:t>/: L-al lor sfat nu se unește,</a:t>
            </a:r>
            <a:br/>
            <a:r>
              <a:t>Căci urăște-ale lor căi, :/</a:t>
            </a:r>
            <a:br/>
            <a:r>
              <a:t>Ale lor căi.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Ce lumină, ce comoară </a:t>
            </a:r>
            <a:br/>
            <a:r>
              <a:t>Este un astfel de om!</a:t>
            </a:r>
            <a:br/>
            <a:r>
              <a:t>/: Se aseamănă în totul</a:t>
            </a:r>
            <a:br/>
            <a:r>
              <a:t>Cu un mândru, frumos pom, :/</a:t>
            </a:r>
            <a:br/>
            <a:r>
              <a:t>Frumos pom.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Care lângă o fântână </a:t>
            </a:r>
            <a:br/>
            <a:r>
              <a:t>Înadins e răsădit;</a:t>
            </a:r>
            <a:br/>
            <a:r>
              <a:t>/: El își dă umbra la vreme</a:t>
            </a:r>
            <a:br/>
            <a:r>
              <a:t>Și rod bun și mult dorit, :/</a:t>
            </a:r>
            <a:br/>
            <a:r>
              <a:t>Mult dorit.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Dar întocmai ca și pleava</a:t>
            </a:r>
            <a:br/>
            <a:r>
              <a:t>Care-i spulberată-n vânt,</a:t>
            </a:r>
            <a:br/>
            <a:r>
              <a:t>/: Așa cei fărădelege </a:t>
            </a:r>
            <a:br/>
            <a:r>
              <a:t>Vor fi șterși de pe pământ, :/</a:t>
            </a:r>
            <a:br/>
            <a:r>
              <a:t>De pe pământ.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