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mare ești, o, Doamne, ce mare ești și sfânt!</a:t>
            </a:r>
            <a:br/>
            <a:r>
              <a:t>Spun soarele și luna și vuietul de vânt</a:t>
            </a:r>
            <a:br/>
            <a:r>
              <a:t>Și trăsnetul ce culcă stejarii la pământ</a:t>
            </a:r>
            <a:br/>
            <a:r>
              <a:t>Și vuietul furtunii și-al păsărilor cânt!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Mare ești, mare-I slava Ta!</a:t>
            </a:r>
            <a:br/>
            <a:r>
              <a:t>Ai fost, ești și vei fi în veci așa.</a:t>
            </a:r>
            <a:br/>
            <a:r>
              <a:t>Cât de mare ești, Doamne, cât de sfânt,</a:t>
            </a:r>
            <a:br/>
            <a:r>
              <a:t>Cât de mare ești, Doamne, eu Îți cânt.</a:t>
            </a:r>
            <a:br/>
            <a:r>
              <a:t>Te voi lăuda mereu, ai salvat sufletul meu,</a:t>
            </a:r>
            <a:br/>
            <a:r>
              <a:t>Cât de mare ești, Doamne, cât de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de-ar cunoaște, Doamne, toți oamenii ce sfânt,</a:t>
            </a:r>
            <a:br/>
            <a:r>
              <a:t>Puternic e al Tău Nume și sfântul Tău Cuvânt.</a:t>
            </a:r>
            <a:br/>
            <a:r>
              <a:t>De-ar auzi chemarea și glasul Tău cel sfânt</a:t>
            </a:r>
            <a:br/>
            <a:r>
              <a:t>Te-ar preamării de-a pururi ce mare ești și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Final: Te voi lăuda mereu, ai salvat sufletul meu,</a:t>
            </a:r>
            <a:br/>
            <a:r>
              <a:t>Cât de mare ești, Doamne, cât de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