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prieten bun e Domnul!</a:t>
            </a:r>
            <a:br/>
            <a:r>
              <a:t>El ne-aude orişicând.</a:t>
            </a:r>
            <a:br/>
            <a:r>
              <a:t>O! Ce mare fericire,</a:t>
            </a:r>
            <a:br/>
            <a:r>
              <a:t>Să-ţi verşi Lui necazul tău!</a:t>
            </a:r>
            <a:br/>
            <a:r>
              <a:t>Cât de mult adesea pierdem,</a:t>
            </a:r>
            <a:br/>
            <a:r>
              <a:t>Cât de apăsaţi suntem,</a:t>
            </a:r>
            <a:br/>
            <a:r>
              <a:t>Că nu spunem orice lucru</a:t>
            </a:r>
            <a:br/>
            <a:r>
              <a:t>Dumnezeului Cel Viu!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necazuri şi ispite?</a:t>
            </a:r>
            <a:br/>
            <a:r>
              <a:t>Ai vreo supărare grea?</a:t>
            </a:r>
            <a:br/>
            <a:r>
              <a:t>Să nu-ţi pierzi deloc nădejdea:</a:t>
            </a:r>
            <a:br/>
            <a:r>
              <a:t>Spune totul lui Isus!</a:t>
            </a:r>
            <a:br/>
            <a:r>
              <a:t>Care alt prieten ca El</a:t>
            </a:r>
            <a:br/>
            <a:r>
              <a:t>Parte la dureri îţi ia?</a:t>
            </a:r>
            <a:br/>
            <a:r>
              <a:t>El te ştie cât de slab eşti:</a:t>
            </a:r>
            <a:br/>
            <a:r>
              <a:t>Spune totul lui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trudit şi plin de grijă,</a:t>
            </a:r>
            <a:br/>
            <a:r>
              <a:t>Apăsat de greu necaz?</a:t>
            </a:r>
            <a:br/>
            <a:r>
              <a:t>Adăpost să-ţi fie ruga:</a:t>
            </a:r>
            <a:br/>
            <a:r>
              <a:t>Spune totul lui Isus!</a:t>
            </a:r>
            <a:br/>
            <a:r>
              <a:t>Ești disprețuit de lume?</a:t>
            </a:r>
            <a:br/>
            <a:r>
              <a:t>Spune-ndată lui Isus!</a:t>
            </a:r>
            <a:br/>
            <a:r>
              <a:t>El în braţe te-ocroteşte</a:t>
            </a:r>
            <a:br/>
            <a:r>
              <a:t>Şi te mângâie nespus.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te vezi în lume singur,</a:t>
            </a:r>
            <a:br/>
            <a:r>
              <a:t>Părăsit de orice om,</a:t>
            </a:r>
            <a:br/>
            <a:r>
              <a:t>Când primejdia-i mai mare</a:t>
            </a:r>
            <a:br/>
            <a:r>
              <a:t>Şi din greu nu poţi să ieşi,</a:t>
            </a:r>
            <a:br/>
            <a:r>
              <a:t>Când eşti atacat de oameni,</a:t>
            </a:r>
            <a:br/>
            <a:r>
              <a:t>Lasă totu-n mâna Lui!</a:t>
            </a:r>
            <a:br/>
            <a:r>
              <a:t>El dreptatea îţi va scoate:</a:t>
            </a:r>
            <a:br/>
            <a:r>
              <a:t>Lasă-L să lucreze 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El nu uită niciodată</a:t>
            </a:r>
            <a:br/>
            <a:r>
              <a:t>Pe niciunul din ai Lui,</a:t>
            </a:r>
            <a:br/>
            <a:r>
              <a:t>El ne-ajută-n orice luptă</a:t>
            </a:r>
            <a:br/>
            <a:r>
              <a:t>Şi se roagă pentru noi.</a:t>
            </a:r>
            <a:br/>
            <a:r>
              <a:t>El e viaţa şi lumina,</a:t>
            </a:r>
            <a:br/>
            <a:r>
              <a:t>E odihna noastr-aici.</a:t>
            </a:r>
            <a:br/>
            <a:r>
              <a:t>În curând El se va-ntoarce</a:t>
            </a:r>
            <a:br/>
            <a:r>
              <a:t>Şi-om scăpa de greutăţi!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