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puternic eşti Tu, Doamne, Tată!</a:t>
            </a:r>
            <a:br/>
            <a:r>
              <a:t>Numele Tău e ,,Cel sfânt!”</a:t>
            </a:r>
            <a:br/>
            <a:r>
              <a:t>Prin puterea Ta cea minunată</a:t>
            </a:r>
            <a:br/>
            <a:r>
              <a:t>Ne-ai dat viaţă pe pământ.</a:t>
            </a:r>
            <a:br/>
            <a:r>
              <a:t>Slavă Ţie! Slavă Ţie!</a:t>
            </a:r>
            <a:br/>
            <a:r>
              <a:t>Dumnezeul Creator,</a:t>
            </a:r>
            <a:br/>
            <a:r>
              <a:t>Pentru a Ta măreţie</a:t>
            </a:r>
            <a:br/>
            <a:r>
              <a:t>Îţi cântăm cu toţi în cor.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 de mare eşti Tu, Doamne, Tată!</a:t>
            </a:r>
            <a:br/>
            <a:r>
              <a:t>La Tine nu-i nimic greu.</a:t>
            </a:r>
            <a:br/>
            <a:r>
              <a:t>Tu-noieşti fiinţa noastră toată,</a:t>
            </a:r>
            <a:br/>
            <a:r>
              <a:t>Numai Tu eşti Dumnezeu!</a:t>
            </a:r>
            <a:br/>
            <a:r>
              <a:t>Slavă Ţie! Slavă Ţie!</a:t>
            </a:r>
            <a:br/>
            <a:r>
              <a:t>Pentru harul Tău nespus.</a:t>
            </a:r>
            <a:br/>
            <a:r>
              <a:t>Ne-nchinăm cu bucurie</a:t>
            </a:r>
            <a:br/>
            <a:r>
              <a:t>Mulţumindu-Ţi prin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Cât de scumpă-i casa Ta, Părinte,</a:t>
            </a:r>
            <a:br/>
            <a:r>
              <a:t>Ce preţ mare Te-a costat</a:t>
            </a:r>
            <a:br/>
            <a:r>
              <a:t>Ca s-o umpli cu fiinţe sfinte</a:t>
            </a:r>
            <a:br/>
            <a:r>
              <a:t>Chiar pe Fiul Tău L-ai dat.</a:t>
            </a:r>
            <a:br/>
            <a:r>
              <a:t>Slavă Ţie! Slavă Ţie!</a:t>
            </a:r>
            <a:br/>
            <a:r>
              <a:t>Pentru că ne-ai oferit</a:t>
            </a:r>
            <a:br/>
            <a:r>
              <a:t>Viaţă nouă pe vecie</a:t>
            </a:r>
            <a:br/>
            <a:r>
              <a:t>Prin al Tău Fiu preaiubit.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măreţ e planul Tău, Părinte,</a:t>
            </a:r>
            <a:br/>
            <a:r>
              <a:t>Întocmit din veşnicii,</a:t>
            </a:r>
            <a:br/>
            <a:r>
              <a:t>Tu ai vrut cu veacuri înainte</a:t>
            </a:r>
            <a:br/>
            <a:r>
              <a:t>Ca să ai în cer mulţi fii.</a:t>
            </a:r>
            <a:br/>
            <a:r>
              <a:t>Slavă Ţie! Slavă Ţie!</a:t>
            </a:r>
            <a:br/>
            <a:r>
              <a:t>Vom cânta neîncetat,</a:t>
            </a:r>
            <a:br/>
            <a:r>
              <a:t>Cu Isus o veşnicie</a:t>
            </a:r>
            <a:br/>
            <a:r>
              <a:t>Fi-vei pururi adorat.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