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Ce-nşelător e gândul</a:t>
            </a:r>
            <a:br/>
            <a:r>
              <a:t>Dus de către cer, către pământ.</a:t>
            </a:r>
            <a:br/>
            <a:r>
              <a:t>/: Acestea parcă sunt, dar nu-s,</a:t>
            </a:r>
            <a:br/>
            <a:r>
              <a:t>Acelea parcă nu-s, dar sunt! :/</a:t>
            </a:r>
            <a:br/>
            <a:r>
              <a:t>Dar sunt, dar sunt!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Ce-adevărat e gândul</a:t>
            </a:r>
            <a:br/>
            <a:r>
              <a:t>Pus mai mult spre cer ca-nspre pământ.</a:t>
            </a:r>
            <a:br/>
            <a:r>
              <a:t>/: Acestea parcă sunt, dar nu-s,</a:t>
            </a:r>
            <a:br/>
            <a:r>
              <a:t>Acelea parcă nu-s dar sunt! :/</a:t>
            </a:r>
            <a:br/>
            <a:r>
              <a:t>Dar sunt, dar sunt!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Eşti înţelept de ţi-ai adus comori</a:t>
            </a:r>
            <a:br/>
            <a:r>
              <a:t>Spre cer dinspre pământ.</a:t>
            </a:r>
            <a:br/>
            <a:r>
              <a:t>/: Acestea parcă sunt dar nu-s,</a:t>
            </a:r>
            <a:br/>
            <a:r>
              <a:t>Acelea parcă nu-s dar sunt! :/</a:t>
            </a:r>
            <a:br/>
            <a:r>
              <a:t>Dar sunt, dar sunt!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Dar eşti nebun când la apus</a:t>
            </a:r>
            <a:br/>
            <a:r>
              <a:t>N-ai nici în cer nici pe pământ.</a:t>
            </a:r>
            <a:br/>
            <a:r>
              <a:t>/: Pe-acestea, ţi le-ai strâns şi nu-s,</a:t>
            </a:r>
            <a:br/>
            <a:r>
              <a:t>Pe-acelea, nu le-ai strâns şi sunt! :/</a:t>
            </a:r>
            <a:br/>
            <a:r>
              <a:t>Şi sunt, şi sunt!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De câte ori ţi s-a tot spus,</a:t>
            </a:r>
            <a:br/>
            <a:r>
              <a:t>Dar tu priveşti numa-n pământ.</a:t>
            </a:r>
            <a:br/>
            <a:r>
              <a:t>/: Ce nu vezi azi tu crezi că nu-s,</a:t>
            </a:r>
            <a:br/>
            <a:r>
              <a:t>Ce parcă vezi, le crezi că sunt! :/</a:t>
            </a:r>
            <a:br/>
            <a:r>
              <a:t>Că sunt, că sunt!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O, când din faţa lui Isus,</a:t>
            </a:r>
            <a:br/>
            <a:r>
              <a:t>Vei fi-alungat fără cuvânt.</a:t>
            </a:r>
            <a:br/>
            <a:r>
              <a:t>/: Cum ai să vezi că acestea nu-s,</a:t>
            </a:r>
            <a:br/>
            <a:r>
              <a:t>Cum ai să crezi că acelea sunt! :/</a:t>
            </a:r>
            <a:br/>
            <a:r>
              <a:t>Că sunt, că sunt.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