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Cerescule Tată, al Tău Nume Sfânt</a:t>
            </a:r>
            <a:br/>
            <a:r>
              <a:t>Noi toţi Îl cântăm azi şi toţi Îl mărim.</a:t>
            </a:r>
            <a:br/>
            <a:r>
              <a:t>Cu-al Tău har, cu toţii suntem mântuiţi</a:t>
            </a:r>
            <a:br/>
            <a:r>
              <a:t>Şi azi fericiţi stăm înaintea 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ce îndrăzneală ne dă harul Tău!</a:t>
            </a:r>
            <a:br/>
            <a:r>
              <a:t>Deşi mai presus eşti de tot ce vedem,</a:t>
            </a:r>
            <a:br/>
            <a:r>
              <a:t>Dar Tu mai'nainte, în dragostea Ta,</a:t>
            </a:r>
            <a:br/>
            <a:r>
              <a:t>Ne-ai pregătit un loc sus, la Tine-n cer.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Aici harul Tău noi cu toţi îl slăvim,</a:t>
            </a:r>
            <a:br/>
            <a:r>
              <a:t>Slăvitele-i roade cu toţi le gustăm,</a:t>
            </a:r>
            <a:br/>
            <a:r>
              <a:t>Dar chiar veşnicia abia va putea</a:t>
            </a:r>
            <a:br/>
            <a:r>
              <a:t>Să ne desfăşoare toată slava 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Noi suntem ai Tăi fii în Domnul Isus.</a:t>
            </a:r>
            <a:br/>
            <a:r>
              <a:t>Acum El e-n slavă, noi suntem aici;</a:t>
            </a:r>
            <a:br/>
            <a:r>
              <a:t>Dar El va veni iar şi ne va lua,</a:t>
            </a:r>
            <a:br/>
            <a:r>
              <a:t>Şi vom avea parte şi de slava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