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Cetate tare-i Dumnezeu;</a:t>
            </a:r>
            <a:br/>
            <a:r>
              <a:t>Nicicând nu va putea cădea!</a:t>
            </a:r>
            <a:br/>
            <a:r>
              <a:t>El este adăpostul meu,</a:t>
            </a:r>
            <a:br/>
            <a:r>
              <a:t>Scut pentru-ntreagă viaţa mea.</a:t>
            </a:r>
            <a:br/>
            <a:r>
              <a:t>Mereu cel rău ar vrea</a:t>
            </a:r>
            <a:br/>
            <a:r>
              <a:t>Să intre-n viaţa mea.</a:t>
            </a:r>
            <a:br/>
            <a:r>
              <a:t>La el putere e</a:t>
            </a:r>
            <a:br/>
            <a:r>
              <a:t>S-omoare suflete.</a:t>
            </a:r>
            <a:br/>
            <a:r>
              <a:t>Isus l-a biruit murind.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Prin mine însumi, n-aş putea</a:t>
            </a:r>
            <a:br/>
            <a:r>
              <a:t>Să fiu mereu biruitor;</a:t>
            </a:r>
            <a:br/>
            <a:r>
              <a:t>Dar ajutor eu voi chema</a:t>
            </a:r>
            <a:br/>
            <a:r>
              <a:t>De la al meu Mântuitor.</a:t>
            </a:r>
            <a:br/>
            <a:r>
              <a:t>Putere îmi va da</a:t>
            </a:r>
            <a:br/>
            <a:r>
              <a:t>Şi mă va ajuta.</a:t>
            </a:r>
            <a:br/>
            <a:r>
              <a:t>Orice ispită-ar fi,</a:t>
            </a:r>
            <a:br/>
            <a:r>
              <a:t>Cu El voi birui:</a:t>
            </a:r>
            <a:br/>
            <a:r>
              <a:t>Nădejdea mea e doar în El!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Când valul morţii furios</a:t>
            </a:r>
            <a:br/>
            <a:r>
              <a:t>Cumva de m-ar înfricoşa,</a:t>
            </a:r>
            <a:br/>
            <a:r>
              <a:t>Eu ţin privirea la Hristos,</a:t>
            </a:r>
            <a:br/>
            <a:r>
              <a:t>Căci El mă va încuraja.</a:t>
            </a:r>
            <a:br/>
            <a:r>
              <a:t>El lumea a învins,</a:t>
            </a:r>
            <a:br/>
            <a:r>
              <a:t>Prin grele suferinţi.</a:t>
            </a:r>
            <a:br/>
            <a:r>
              <a:t>Credinţa va-ntări</a:t>
            </a:r>
            <a:br/>
            <a:r>
              <a:t>Şi mă va mântui.</a:t>
            </a:r>
            <a:br/>
            <a:r>
              <a:t>Pe El în veci Îl voi mări.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