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Cin’ pe cerul cel albastru</a:t>
            </a:r>
            <a:br/>
            <a:r>
              <a:t>Soarele a înălţat,</a:t>
            </a:r>
            <a:br/>
            <a:r>
              <a:t>Ca lumină şi căldură</a:t>
            </a:r>
            <a:br/>
            <a:r>
              <a:t>Să ne dea neîncetat?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R1: /: Este Domnul, Dumnezeu,</a:t>
            </a:r>
            <a:br/>
            <a:r>
              <a:t>Binefăcătorul meu :/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Cu puterea-I minunată</a:t>
            </a:r>
            <a:br/>
            <a:r>
              <a:t>El pe toate le-a-ntocmit:</a:t>
            </a:r>
            <a:br/>
            <a:r>
              <a:t>De aceea-acum, cu toţii,</a:t>
            </a:r>
            <a:br/>
            <a:r>
              <a:t>Să-I cântăm: “Fii premărit!”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R2: /: Fii Tu, Doamne Dumnezeu,</a:t>
            </a:r>
            <a:br/>
            <a:r>
              <a:t>Binefăcătorul meu!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R1: /: Este Domnul, Dumnezeu,</a:t>
            </a:r>
            <a:br/>
            <a:r>
              <a:t>Binefăcătorul meu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Cine nopţilor dă farmec,</a:t>
            </a:r>
            <a:br/>
            <a:r>
              <a:t>Prin tăcerea de nespus,</a:t>
            </a:r>
            <a:br/>
            <a:r>
              <a:t>Când puzderie de stele</a:t>
            </a:r>
            <a:br/>
            <a:r>
              <a:t>Strălucesc, pe boltă, sus?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R1: /: Este Domnul, Dumnezeu,</a:t>
            </a:r>
            <a:br/>
            <a:r>
              <a:t>Binefăcătorul meu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Cine iarba înverzeşte</a:t>
            </a:r>
            <a:br/>
            <a:r>
              <a:t>Şi-o aşterne pe câmpii:</a:t>
            </a:r>
            <a:br/>
            <a:r>
              <a:t>Verzi covoare uriaşe,</a:t>
            </a:r>
            <a:br/>
            <a:r>
              <a:t>Mândre lanuri aurii?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R1: /: Este Domnul, Dumnezeu,</a:t>
            </a:r>
            <a:br/>
            <a:r>
              <a:t>Binefăcătorul meu :/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Cine mii de flori gingaşe,</a:t>
            </a:r>
            <a:br/>
            <a:r>
              <a:t>Prin livezi, a presărat</a:t>
            </a:r>
            <a:br/>
            <a:r>
              <a:t>Şi-n culori vii, minunate,</a:t>
            </a:r>
            <a:br/>
            <a:r>
              <a:t>Măiestrit le-a îmbrăcat?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R1: /: Este Domnul, Dumnezeu,</a:t>
            </a:r>
            <a:br/>
            <a:r>
              <a:t>Binefăcătorul meu :/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Cin’ seminţei dă putere</a:t>
            </a:r>
            <a:br/>
            <a:r>
              <a:t>Să rodească însutit,</a:t>
            </a:r>
            <a:br/>
            <a:r>
              <a:t>Ca să dea belşug de hrană</a:t>
            </a:r>
            <a:br/>
            <a:r>
              <a:t>Muncitorului trudit?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