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Cine-ar putea să-ți dea iertare</a:t>
            </a:r>
            <a:br/>
            <a:r>
              <a:t>Pentru păcatul tău cel mare?</a:t>
            </a:r>
            <a:br/>
            <a:r>
              <a:t>Cine-ar putea, cine-ar putea?</a:t>
            </a:r>
            <a:br/>
            <a:r>
              <a:t>Isus, Dumnezeiescul Miel,</a:t>
            </a:r>
            <a:br/>
            <a:r>
              <a:t>Prin jertfa ce-a adus-o El</a:t>
            </a:r>
            <a:br/>
            <a:r>
              <a:t>El ar putea! El ar putea!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Cine-ar putea să-ți dea lumină</a:t>
            </a:r>
            <a:br/>
            <a:r>
              <a:t>Și-n suflet liniște deplină?</a:t>
            </a:r>
            <a:br/>
            <a:r>
              <a:t>Cine-ar putea, cine-ar putea?</a:t>
            </a:r>
            <a:br/>
            <a:r>
              <a:t>Isus e unicul izvor</a:t>
            </a:r>
            <a:br/>
            <a:r>
              <a:t>De haruri pururi dătător,</a:t>
            </a:r>
            <a:br/>
            <a:r>
              <a:t>El ar putea! El ar putea!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Cine-ar putea să-ți dea tărie </a:t>
            </a:r>
            <a:br/>
            <a:r>
              <a:t>În vremurile de urgie?</a:t>
            </a:r>
            <a:br/>
            <a:r>
              <a:t>Cine-ar putea, cine-ar putea?</a:t>
            </a:r>
            <a:br/>
            <a:r>
              <a:t>Isus, cu brațul Lui ne-nfrânt</a:t>
            </a:r>
            <a:br/>
            <a:r>
              <a:t>Ce ține soare și pământ,</a:t>
            </a:r>
            <a:br/>
            <a:r>
              <a:t>El ar putea! El ar putea!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Cine-ar putea să-ți facă parte</a:t>
            </a:r>
            <a:br/>
            <a:r>
              <a:t>De viața cea fără de moarte?</a:t>
            </a:r>
            <a:br/>
            <a:r>
              <a:t>Cine-ar putea, cine-ar putea?</a:t>
            </a:r>
            <a:br/>
            <a:r>
              <a:t>Isus, îţi spun, și sigur știu,</a:t>
            </a:r>
            <a:br/>
            <a:r>
              <a:t>Că mort a fost, dar este viu</a:t>
            </a:r>
            <a:br/>
            <a:r>
              <a:t>El ar putea! El ar putea!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De crezi cu inima curată </a:t>
            </a:r>
            <a:br/>
            <a:r>
              <a:t>Și Lui Îi dai viața toată, </a:t>
            </a:r>
            <a:br/>
            <a:r>
              <a:t>El îţi va da, El îţi va da</a:t>
            </a:r>
            <a:br/>
            <a:r>
              <a:t>Comori de har, comori de har</a:t>
            </a:r>
            <a:br/>
            <a:r>
              <a:t>Și fericiri fără hotar</a:t>
            </a:r>
            <a:br/>
            <a:r>
              <a:t>Cu mâna Sa! Cu mâna Sa!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