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Cinstesc Numele Tău, Isuse (bis)</a:t>
            </a:r>
            <a:br/>
            <a:r>
              <a:t>Căci vrednic de cinste Tu ești.</a:t>
            </a:r>
            <a:br/>
            <a:r>
              <a:t>În locuri prea-nalte cerești,</a:t>
            </a:r>
            <a:br/>
            <a:r>
              <a:t>Și-aici, pe întinsul pământ,</a:t>
            </a:r>
            <a:br/>
            <a:r>
              <a:t>Te laud, Te-nalț și Te cânt!</a:t>
            </a:r>
            <a:br/>
            <a:r>
              <a:t>Cinstesc Numele Tău, Isuse.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Cinstesc dragostea Ta, Isuse (bis)</a:t>
            </a:r>
            <a:br/>
            <a:r>
              <a:t>Căci dragostea sfântă Te-a dat</a:t>
            </a:r>
            <a:br/>
            <a:r>
              <a:t>Ca preț pentru greul păcat.</a:t>
            </a:r>
            <a:br/>
            <a:r>
              <a:t>Ce jertfă eternă-ai plătit</a:t>
            </a:r>
            <a:br/>
            <a:r>
              <a:t>Să fiu, pentru veci, mântuit!</a:t>
            </a:r>
            <a:br/>
            <a:r>
              <a:t>Cinstesc dragostea Ta, Isuse.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Cinstesc adevăru-Ți, Isuse (bis)</a:t>
            </a:r>
            <a:br/>
            <a:r>
              <a:t>Cuvântul ce Tu l-ai adus</a:t>
            </a:r>
            <a:br/>
            <a:r>
              <a:t>E Sfânt Adevăr, neapus</a:t>
            </a:r>
            <a:br/>
            <a:r>
              <a:t>Prin El mă sfințești pe deplin</a:t>
            </a:r>
            <a:br/>
            <a:r>
              <a:t>Să am felul Tău cel divin.</a:t>
            </a:r>
            <a:br/>
            <a:r>
              <a:t>Cinstesc adevăru-Ți, Isuse.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Cinstesc tot ce ești Tu, Isuse (bis)</a:t>
            </a:r>
            <a:br/>
            <a:r>
              <a:t>Și vreau să Te-ascult cât trăiesc</a:t>
            </a:r>
            <a:br/>
            <a:r>
              <a:t>Căci doar ascultând Te cinstesc.</a:t>
            </a:r>
            <a:br/>
            <a:r>
              <a:t>O, crește-mi al dragostei jar,</a:t>
            </a:r>
            <a:br/>
            <a:r>
              <a:t>Spre Tine să n-aibă hotar!</a:t>
            </a:r>
            <a:br/>
            <a:r>
              <a:t>Cinstesc tot ce ești Tu, Isuse.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