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Crucea-i ascultarea Domnului Isus,</a:t>
            </a:r>
            <a:br/>
            <a:r>
              <a:t>Cea mai 'naltă jertfă care s-a adus.</a:t>
            </a:r>
            <a:br/>
            <a:r>
              <a:t>Darul cel mai mare, preţul ne-ntrecut</a:t>
            </a:r>
            <a:br/>
            <a:r>
              <a:t>Ca să mântuiască ce era pierdut!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Ta, crucea-i pacea mea,</a:t>
            </a:r>
            <a:br/>
            <a:r>
              <a:t>Din blestem m-a scos jertfa lui Hristos!</a:t>
            </a:r>
            <a:br/>
            <a:r>
              <a:t>Viaţă mi-a adus crucea lui Isus.</a:t>
            </a:r>
            <a:br/>
            <a:r>
              <a:t>Slavă lui Hristos, slavă lui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Crucea e iubirea Domnului Isus,</a:t>
            </a:r>
            <a:br/>
            <a:r>
              <a:t>Nu-i cuvânt să-nalţe dragostea mai sus,</a:t>
            </a:r>
            <a:br/>
            <a:r>
              <a:t>Nu-i nimic s-arate-atât de strălucit</a:t>
            </a:r>
            <a:br/>
            <a:r>
              <a:t>Dragostea cu care Tatăl ne-a iubit!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Ta, crucea-i pacea mea,</a:t>
            </a:r>
            <a:br/>
            <a:r>
              <a:t>Din blestem m-a scos jertfa lui Hristos!</a:t>
            </a:r>
            <a:br/>
            <a:r>
              <a:t>Viaţă mi-a adus crucea lui Isus.</a:t>
            </a:r>
            <a:br/>
            <a:r>
              <a:t>Slavă lui Hristos, slavă lui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Crucea-i biruinţa Domnului Isus,</a:t>
            </a:r>
            <a:br/>
            <a:r>
              <a:t>El a-nvins când singur morţii S-a supus.</a:t>
            </a:r>
            <a:br/>
            <a:r>
              <a:t>Şi-a zdrobit vrăjmaşul când S-a umilit,</a:t>
            </a:r>
            <a:br/>
            <a:r>
              <a:t>Preamărit e Mielul fiindcă S-a jertfit!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Ta, crucea-i pacea mea,</a:t>
            </a:r>
            <a:br/>
            <a:r>
              <a:t>Din blestem m-a scos jertfa lui Hristos!</a:t>
            </a:r>
            <a:br/>
            <a:r>
              <a:t>Viaţă mi-a adus crucea lui Isus.</a:t>
            </a:r>
            <a:br/>
            <a:r>
              <a:t>Slavă lui Hristos, slavă lui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Crucea este slava Domnului Isus,</a:t>
            </a:r>
            <a:br/>
            <a:r>
              <a:t>Prin ea şi-a-nălţat El, Numele-I mai sus!</a:t>
            </a:r>
            <a:br/>
            <a:r>
              <a:t>Rănile Lui sfinte veşnic vor purta</a:t>
            </a:r>
            <a:br/>
            <a:r>
              <a:t>Mântuirea noastră şi mărirea Sa!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Ta, crucea-i pacea mea,</a:t>
            </a:r>
            <a:br/>
            <a:r>
              <a:t>Din blestem m-a scos jertfa lui Hristos!</a:t>
            </a:r>
            <a:br/>
            <a:r>
              <a:t>Viaţă mi-a adus crucea lui Isus.</a:t>
            </a:r>
            <a:br/>
            <a:r>
              <a:t>Slavă lui Hristos, slavă lui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