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Crucea-mi este calea astăzi pe pământ </a:t>
            </a:r>
            <a:br/>
            <a:r>
              <a:t>Ea mă luminează-n Adevărul Sfânt.</a:t>
            </a:r>
            <a:br/>
            <a:r>
              <a:t>Ea-mi sădește-n suflet al iubirii foc</a:t>
            </a:r>
            <a:br/>
            <a:r>
              <a:t>Și-mi gătește-n ceruri pentru veci un loc.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Isuse, mântuirea mea</a:t>
            </a:r>
            <a:br/>
            <a:r>
              <a:t>E doar prin crucea Ta</a:t>
            </a:r>
            <a:br/>
            <a:r>
              <a:t>‘Nalțată-odată sus, pe Golgota.</a:t>
            </a:r>
            <a:br/>
            <a:r>
              <a:t>Tu mă-ntărești mereu prin ea,</a:t>
            </a:r>
            <a:br/>
            <a:r>
              <a:t>Să pot smerit purta</a:t>
            </a:r>
            <a:br/>
            <a:r>
              <a:t>Pe drumurile vieții crucea mea.</a:t>
            </a:r>
            <a:br/>
            <a:r>
              <a:t>Prin crucea Ta eu pot purta,</a:t>
            </a:r>
            <a:br/>
            <a:r>
              <a:t>Blând și liniștit, și până la sfârșit </a:t>
            </a:r>
            <a:br/>
            <a:r>
              <a:t>Oricând, pe toate drumurile vieții </a:t>
            </a:r>
            <a:br/>
            <a:r>
              <a:t>Crucea mea.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Crucea mi-e avântul și îndemn și spor,</a:t>
            </a:r>
            <a:br/>
            <a:r>
              <a:t>În lucrarea sfântă-a marelui ogor,</a:t>
            </a:r>
            <a:br/>
            <a:r>
              <a:t>Ea-mi deschide calea spre-orizonturi noi,</a:t>
            </a:r>
            <a:br/>
            <a:r>
              <a:t>Unde văd lumina zilelor de-apoi.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Isuse, mântuirea mea</a:t>
            </a:r>
            <a:br/>
            <a:r>
              <a:t>E doar prin crucea Ta</a:t>
            </a:r>
            <a:br/>
            <a:r>
              <a:t>‘Nalțată-odată sus, pe Golgota.</a:t>
            </a:r>
            <a:br/>
            <a:r>
              <a:t>Tu mă-ntărești mereu prin ea,</a:t>
            </a:r>
            <a:br/>
            <a:r>
              <a:t>Să pot smerit purta</a:t>
            </a:r>
            <a:br/>
            <a:r>
              <a:t>Pe drumurile vieții crucea mea.</a:t>
            </a:r>
            <a:br/>
            <a:r>
              <a:t>Prin crucea Ta eu pot purta,</a:t>
            </a:r>
            <a:br/>
            <a:r>
              <a:t>Blând și liniștit, și până la sfârșit </a:t>
            </a:r>
            <a:br/>
            <a:r>
              <a:t>Oricând, pe toate drumurile vieții </a:t>
            </a:r>
            <a:br/>
            <a:r>
              <a:t>Crucea mea.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Crucea-mi dă putere ca să biruiesc</a:t>
            </a:r>
            <a:br/>
            <a:r>
              <a:t>Și statornicie-n tot ce e ceresc.</a:t>
            </a:r>
            <a:br/>
            <a:r>
              <a:t>Crucea-mi este punte peste-orice abis:</a:t>
            </a:r>
            <a:br/>
            <a:r>
              <a:t>Prin ea trec dincolo-n sfântul Paradis.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Isuse, mântuirea mea</a:t>
            </a:r>
            <a:br/>
            <a:r>
              <a:t>E doar prin crucea Ta</a:t>
            </a:r>
            <a:br/>
            <a:r>
              <a:t>‘Nalțată-odată sus, pe Golgota.</a:t>
            </a:r>
            <a:br/>
            <a:r>
              <a:t>Tu mă-ntărești mereu prin ea,</a:t>
            </a:r>
            <a:br/>
            <a:r>
              <a:t>Să pot smerit purta</a:t>
            </a:r>
            <a:br/>
            <a:r>
              <a:t>Pe drumurile vieții crucea mea.</a:t>
            </a:r>
            <a:br/>
            <a:r>
              <a:t>Prin crucea Ta eu pot purta,</a:t>
            </a:r>
            <a:br/>
            <a:r>
              <a:t>Blând și liniștit, și până la sfârșit </a:t>
            </a:r>
            <a:br/>
            <a:r>
              <a:t>Oricând, pe toate drumurile vieții </a:t>
            </a:r>
            <a:br/>
            <a:r>
              <a:t>Crucea mea.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