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Tine mă laud mereu,</a:t>
            </a:r>
            <a:br/>
            <a:r>
              <a:t>Cu Tine, Isuse, (bis)</a:t>
            </a:r>
            <a:br/>
            <a:r>
              <a:t>Pe drumul vieții cel greu,</a:t>
            </a:r>
            <a:br/>
            <a:r>
              <a:t>Când greul îmi pare mai greu,</a:t>
            </a:r>
            <a:br/>
            <a:r>
              <a:t>Cu Tine mă laud mereu,</a:t>
            </a:r>
            <a:br/>
            <a:r>
              <a:t>Cu Tine, cu Tine, Isuse!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Tine spre ceruri m-avânt,</a:t>
            </a:r>
            <a:br/>
            <a:r>
              <a:t>Cu Tine, Isuse! (bis)</a:t>
            </a:r>
            <a:br/>
            <a:r>
              <a:t>Lumină mi-e Sfântu-Ți Cuvânt</a:t>
            </a:r>
            <a:br/>
            <a:r>
              <a:t>Oriunde și-oricând pe pământ;</a:t>
            </a:r>
            <a:br/>
            <a:r>
              <a:t>Cu Tine spre ceruri m-avânt,</a:t>
            </a:r>
            <a:br/>
            <a:r>
              <a:t>Cu Tine, cu Tine, Isuse!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Tine mi-e sufletul plin,</a:t>
            </a:r>
            <a:br/>
            <a:r>
              <a:t>De Tine, Isuse! (bis)</a:t>
            </a:r>
            <a:br/>
            <a:r>
              <a:t>Tu mi-ești adevărul deplin,</a:t>
            </a:r>
            <a:br/>
            <a:r>
              <a:t>Și pace, când plec sau când vin;</a:t>
            </a:r>
            <a:br/>
            <a:r>
              <a:t>De Tine mi-e sufletul plin,</a:t>
            </a:r>
            <a:br/>
            <a:r>
              <a:t>De Tine, de Tine, Isuse!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Tine am har după har,</a:t>
            </a:r>
            <a:br/>
            <a:r>
              <a:t>Cu Tine, Isuse! (bis)</a:t>
            </a:r>
            <a:br/>
            <a:r>
              <a:t>Mi-e inima templu și-altar,</a:t>
            </a:r>
            <a:br/>
            <a:r>
              <a:t>Și jertfă-n al dragostei jar,</a:t>
            </a:r>
            <a:br/>
            <a:r>
              <a:t>Cu Tine pe orice hotar,</a:t>
            </a:r>
            <a:br/>
            <a:r>
              <a:t>Cu Tine, cu Tine, Isuse!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