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Cu câtă liniște și pace,</a:t>
            </a:r>
            <a:br/>
            <a:r>
              <a:t>Isuse, crucea Ți-ai purtat</a:t>
            </a:r>
            <a:br/>
            <a:r>
              <a:t>Și ce iubire fără margini</a:t>
            </a:r>
            <a:br/>
            <a:r>
              <a:t>La toți vrăjmașii-ai arătat!</a:t>
            </a:r>
            <a:br/>
            <a:r>
              <a:t>Cu câtă largă dărnicie</a:t>
            </a:r>
            <a:br/>
            <a:r>
              <a:t>Iubirea Ta le-ai împărțit,</a:t>
            </a:r>
            <a:br/>
            <a:r>
              <a:t>Căci, cugetând adânc la toate,</a:t>
            </a:r>
            <a:br/>
            <a:r>
              <a:t>Până-n străfund sunt copleșit.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Cât de puternic în tăcere</a:t>
            </a:r>
            <a:br/>
            <a:r>
              <a:t>Ai fost atunci când Te-ntrebau,</a:t>
            </a:r>
            <a:br/>
            <a:r>
              <a:t>Când, cu batjocuri ne-ntâlnite</a:t>
            </a:r>
            <a:br/>
            <a:r>
              <a:t>Ființa-ntreagă Ți-o umpleau!</a:t>
            </a:r>
            <a:br/>
            <a:r>
              <a:t>Cu ce răbdare uimitoare</a:t>
            </a:r>
            <a:br/>
            <a:r>
              <a:t>Întregul chin l-ai suferit,</a:t>
            </a:r>
            <a:br/>
            <a:r>
              <a:t>Căci, azi, când mă gândesc, Isuse,</a:t>
            </a:r>
            <a:br/>
            <a:r>
              <a:t>Până-n străfund sunt copleșit.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Ce adâncimi de umilință</a:t>
            </a:r>
            <a:br/>
            <a:r>
              <a:t>A trebuit Tu să cobori!</a:t>
            </a:r>
            <a:br/>
            <a:r>
              <a:t>Ce arzătoare stări trăit-ai,</a:t>
            </a:r>
            <a:br/>
            <a:r>
              <a:t>Ce zguduiri și ce fiori!</a:t>
            </a:r>
            <a:br/>
            <a:r>
              <a:t>Ce singur ai rămas în toate</a:t>
            </a:r>
            <a:br/>
            <a:r>
              <a:t>- Și totuși cât de liniștit! –</a:t>
            </a:r>
            <a:br/>
            <a:r>
              <a:t>Căci, cugetând cu mintea-mi slabă,</a:t>
            </a:r>
            <a:br/>
            <a:r>
              <a:t>Până-n străfund sunt copleșit.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Ce plin și-amar Ți-a fost paharul</a:t>
            </a:r>
            <a:br/>
            <a:r>
              <a:t>Ce fără murmur l-ai băut!</a:t>
            </a:r>
            <a:br/>
            <a:r>
              <a:t>Ce crud-a fost cărarea morții,</a:t>
            </a:r>
            <a:br/>
            <a:r>
              <a:t>Pe care lin Tu ai trecut!</a:t>
            </a:r>
            <a:br/>
            <a:r>
              <a:t>Și toate pentru mine, Doamne,</a:t>
            </a:r>
            <a:br/>
            <a:r>
              <a:t>Le-ai îndurat și le-ai primit,</a:t>
            </a:r>
            <a:br/>
            <a:r>
              <a:t>Ca eu să fiu pe veșnicie,</a:t>
            </a:r>
            <a:br/>
            <a:r>
              <a:t>Deplin iertat și mântuit.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O, slavă, slavă, slavă Ție!</a:t>
            </a:r>
            <a:br/>
            <a:r>
              <a:t>Ți-aduc, Isuse, necurmat,</a:t>
            </a:r>
            <a:br/>
            <a:r>
              <a:t>Căci Tu, cu-un preț atât de mare</a:t>
            </a:r>
            <a:br/>
            <a:r>
              <a:t>Pe mine m-ai răscumpărat!</a:t>
            </a:r>
            <a:br/>
            <a:r>
              <a:t>Mi-aplec făptura mea întreagă</a:t>
            </a:r>
            <a:br/>
            <a:r>
              <a:t>Cu umilință,-n Fața Ta;</a:t>
            </a:r>
            <a:br/>
            <a:r>
              <a:t>Păstreaz-o-n Tine pân’ la capăt!</a:t>
            </a:r>
            <a:br/>
            <a:r>
              <a:t>Mai mult de-atât nu am ce-Ți da.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