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vom putea să tăcem noi</a:t>
            </a:r>
            <a:br/>
            <a:r>
              <a:t>Faţă de-atâţia pierduţi?</a:t>
            </a:r>
            <a:br/>
            <a:r>
              <a:t>Îi vom lăsa-n întuneric?</a:t>
            </a:r>
            <a:br/>
            <a:r>
              <a:t>Nu ne e milă de ei?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Sub cruce nu e nimic greu.</a:t>
            </a:r>
            <a:br/>
            <a:r>
              <a:t>Să-ndrăznim, fraţi, să-ndrăznim!</a:t>
            </a:r>
            <a:br/>
            <a:r>
              <a:t>Domnul e cu noi la lucru,</a:t>
            </a:r>
            <a:br/>
            <a:r>
              <a:t>Putem chiar totul prin 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Lumea robită-n păcate</a:t>
            </a:r>
            <a:br/>
            <a:r>
              <a:t>La Domnul noi s-o chemăm!</a:t>
            </a:r>
            <a:br/>
            <a:r>
              <a:t>Jertfirea Lui minunată</a:t>
            </a:r>
            <a:br/>
            <a:r>
              <a:t>Neîncetat să vestim!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Sub cruce nu e nimic greu.</a:t>
            </a:r>
            <a:br/>
            <a:r>
              <a:t>Să-ndrăznim, fraţi, să-ndrăznim!</a:t>
            </a:r>
            <a:br/>
            <a:r>
              <a:t>Domnul e cu noi la lucru,</a:t>
            </a:r>
            <a:br/>
            <a:r>
              <a:t>Putem chiar totul prin 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scuturăm nepăsarea,</a:t>
            </a:r>
            <a:br/>
            <a:r>
              <a:t>Pe cei pierduţi să-i căutăm!</a:t>
            </a:r>
            <a:br/>
            <a:r>
              <a:t>Lucrează cu noi chiar Domnul,</a:t>
            </a:r>
            <a:br/>
            <a:r>
              <a:t>Făcând Cuvântul Său viu.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Sub cruce nu e nimic greu.</a:t>
            </a:r>
            <a:br/>
            <a:r>
              <a:t>Să-ndrăznim, fraţi, să-ndrăznim!</a:t>
            </a:r>
            <a:br/>
            <a:r>
              <a:t>Domnul e cu noi la lucru,</a:t>
            </a:r>
            <a:br/>
            <a:r>
              <a:t>Putem chiar totul prin 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Sfinţenie şi iubire</a:t>
            </a:r>
            <a:br/>
            <a:r>
              <a:t>În orice loc s-arătăm!</a:t>
            </a:r>
            <a:br/>
            <a:r>
              <a:t>Să semănăm cu nădejde,</a:t>
            </a:r>
            <a:br/>
            <a:r>
              <a:t>Căci veseli vom secera.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Sub cruce nu e nimic greu.</a:t>
            </a:r>
            <a:br/>
            <a:r>
              <a:t>Să-ndrăznim, fraţi, să-ndrăznim!</a:t>
            </a:r>
            <a:br/>
            <a:r>
              <a:t>Domnul e cu noi la lucru,</a:t>
            </a:r>
            <a:br/>
            <a:r>
              <a:t>Putem chiar totul prin 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