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Cunosc pe Cel ce dăruieşte</a:t>
            </a:r>
            <a:br/>
            <a:r>
              <a:t>Harul adus de sus;</a:t>
            </a:r>
            <a:br/>
            <a:r>
              <a:t>Cunosc pe Cel ce ne iubeşte,</a:t>
            </a:r>
            <a:br/>
            <a:r>
              <a:t>Cunosc, da, pe Isus.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Cunosc pe Cel ce dă iertare</a:t>
            </a:r>
            <a:br/>
            <a:r>
              <a:t>Oricărui vinovat</a:t>
            </a:r>
            <a:br/>
            <a:r>
              <a:t>Pe-Acela ce dă vindecare</a:t>
            </a:r>
            <a:br/>
            <a:r>
              <a:t>De patimi şi păcat.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Cunosc pe-Acela ce dă pace,</a:t>
            </a:r>
            <a:br/>
            <a:r>
              <a:t>În orice încercări,</a:t>
            </a:r>
            <a:br/>
            <a:r>
              <a:t>Şi-atât de fericiţi ne face</a:t>
            </a:r>
            <a:br/>
            <a:r>
              <a:t>Că-I înălţăm cântări.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El pentru noi a mers la moarte;</a:t>
            </a:r>
            <a:br/>
            <a:r>
              <a:t>Ce chin a îndurat!</a:t>
            </a:r>
            <a:br/>
            <a:r>
              <a:t>A vrut El vina să ne-o poarte,</a:t>
            </a:r>
            <a:br/>
            <a:r>
              <a:t>El, Cel Nevinovat.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Să-I arătăm şi noi iubire</a:t>
            </a:r>
            <a:br/>
            <a:r>
              <a:t>Celui ce ne-a iubit!</a:t>
            </a:r>
            <a:br/>
            <a:r>
              <a:t>Să-I dăm viaţa-n stăpânire,</a:t>
            </a:r>
            <a:br/>
            <a:r>
              <a:t>Că-I vrednic de slujit!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O, de-ai cunoaşte şi tu bine</a:t>
            </a:r>
            <a:br/>
            <a:r>
              <a:t>Pe-acest Mântuitor,</a:t>
            </a:r>
            <a:br/>
            <a:r>
              <a:t>L-ai adora şi tu cu mine,</a:t>
            </a:r>
            <a:br/>
            <a:r>
              <a:t>L-am preamări în cor.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