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Cuvinte de miresme pline</a:t>
            </a:r>
            <a:br/>
            <a:r>
              <a:t>În al meu suflet clocotesc</a:t>
            </a:r>
            <a:br/>
            <a:r>
              <a:t>Și zic: “Cântarea mea de slavă-i</a:t>
            </a:r>
            <a:br/>
            <a:r>
              <a:t>Pentru-Mpăratul meu ceresc.”</a:t>
            </a:r>
            <a:br/>
            <a:r>
              <a:t>Să-mi fie limba iscusită</a:t>
            </a:r>
            <a:br/>
            <a:r>
              <a:t>Ca pana unui învățat!</a:t>
            </a:r>
            <a:br/>
            <a:r>
              <a:t>Tu ești cel mai frumos din oameni</a:t>
            </a:r>
            <a:br/>
            <a:r>
              <a:t>Pe buze harul Ți-e turnat!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De-aceea Dumnezeu pe Tine</a:t>
            </a:r>
            <a:br/>
            <a:r>
              <a:t>În veci Te-a binecuvântat;</a:t>
            </a:r>
            <a:br/>
            <a:r>
              <a:t>Războinic tare,-ncinge-Ți spada,</a:t>
            </a:r>
            <a:br/>
            <a:r>
              <a:t>Podoaba și cu slava Ta!</a:t>
            </a:r>
            <a:br/>
            <a:r>
              <a:t>Să fii biruitor în lupte,</a:t>
            </a:r>
            <a:br/>
            <a:r>
              <a:t>Te suie-n carul Tău măreț,</a:t>
            </a:r>
            <a:br/>
            <a:r>
              <a:t>Neprihănirea și-adevărul</a:t>
            </a:r>
            <a:br/>
            <a:r>
              <a:t>Tu să le aperi îndrăzneț!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dreapta Ta să strălucească,</a:t>
            </a:r>
            <a:br/>
            <a:r>
              <a:t>Prin mari isprăvi de-nvingător!</a:t>
            </a:r>
            <a:br/>
            <a:r>
              <a:t>Cu-a Ta săgeată ascuțită,</a:t>
            </a:r>
            <a:br/>
            <a:r>
              <a:t>Zdrobește-orice vrăjmaș popor!</a:t>
            </a:r>
            <a:br/>
            <a:r>
              <a:t>Al Tău scaun de domnie, Doamne,</a:t>
            </a:r>
            <a:br/>
            <a:r>
              <a:t>E-ntemeiat pe veșnicii;</a:t>
            </a:r>
            <a:br/>
            <a:r>
              <a:t>E un toiag plin de dreptate</a:t>
            </a:r>
            <a:br/>
            <a:r>
              <a:t>Al dreptei Tale-mpărății!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 Tu iubești neprihănirea </a:t>
            </a:r>
            <a:br/>
            <a:r>
              <a:t>Iar răutatea o urăști;</a:t>
            </a:r>
            <a:br/>
            <a:r>
              <a:t>De-aceea Dumnezeu pe Tine</a:t>
            </a:r>
            <a:br/>
            <a:r>
              <a:t>Te-a uns, Te-a pus să stăpânești.</a:t>
            </a:r>
            <a:br/>
            <a:r>
              <a:t>Cu untdelemn de bucurie</a:t>
            </a:r>
            <a:br/>
            <a:r>
              <a:t>Te-a uns mai sus de frații Tăi,</a:t>
            </a:r>
            <a:br/>
            <a:r>
              <a:t>Mai sus ca cei de-aceeași slujbă,</a:t>
            </a:r>
            <a:br/>
            <a:r>
              <a:t>Mai sus ca toți slujbașii Tăi.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Aloia, smirna și casia,</a:t>
            </a:r>
            <a:br/>
            <a:r>
              <a:t>Înmiresmează-al Tău veșmânt,</a:t>
            </a:r>
            <a:br/>
            <a:r>
              <a:t>În strălucitele-Ți palate</a:t>
            </a:r>
            <a:br/>
            <a:r>
              <a:t>Sunt numai bucurii și cânt…</a:t>
            </a:r>
            <a:br/>
            <a:r>
              <a:t>Din neam în neam slăvitu-Ți Nume</a:t>
            </a:r>
            <a:br/>
            <a:r>
              <a:t>De-a pururi Îl vom preamări,</a:t>
            </a:r>
            <a:br/>
            <a:r>
              <a:t>De-aceea-n veci de veci popoare</a:t>
            </a:r>
            <a:br/>
            <a:r>
              <a:t>Cu laudă Te vor cinsti.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