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 într-o tainică vreme</a:t>
            </a:r>
            <a:br/>
            <a:r>
              <a:t>Din lut Cineva mă făcu</a:t>
            </a:r>
            <a:br/>
            <a:r>
              <a:t>Şi dacă sunt om şi nu vierme</a:t>
            </a:r>
            <a:br/>
            <a:r>
              <a:t>O, Doamne, aşa ai vrut Tu.</a:t>
            </a:r>
            <a:br/>
            <a:r>
              <a:t>Şi dacă sunt om şi nu vierme</a:t>
            </a:r>
            <a:br/>
            <a:r>
              <a:t>O, Doamne, aşa ai vrut Tu.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 am grai şi nu muget</a:t>
            </a:r>
            <a:br/>
            <a:r>
              <a:t>Să spun ce iubesc şi ce nu</a:t>
            </a:r>
            <a:br/>
            <a:r>
              <a:t>Şi dacă am harul să cuget</a:t>
            </a:r>
            <a:br/>
            <a:r>
              <a:t>O, Doamne, aşa ai vrut Tu.</a:t>
            </a:r>
            <a:br/>
            <a:r>
              <a:t>Şi dacă am harul să cuget</a:t>
            </a:r>
            <a:br/>
            <a:r>
              <a:t>O, Doamne, aşa ai vrut Tu.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 întâia zidire</a:t>
            </a:r>
            <a:br/>
            <a:r>
              <a:t>Deplin în păcat se pierdu</a:t>
            </a:r>
            <a:br/>
            <a:r>
              <a:t>Când totuşi mi-ai dat izbăvire</a:t>
            </a:r>
            <a:br/>
            <a:r>
              <a:t>O, Doamne, aşa ai vrut Tu.</a:t>
            </a:r>
            <a:br/>
            <a:r>
              <a:t>Când totuşi mi-ai dat izbăvire</a:t>
            </a:r>
            <a:br/>
            <a:r>
              <a:t>O, Doamne, aşa ai vrut Tu.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Dacă m-ai scos din neghină</a:t>
            </a:r>
            <a:br/>
            <a:r>
              <a:t>Nu viaţa urâtă-ţi plăcu,</a:t>
            </a:r>
            <a:br/>
            <a:r>
              <a:t>Nu eu am vrut iarăşi lumină</a:t>
            </a:r>
            <a:br/>
            <a:r>
              <a:t>Ci, Doamne, aşa ai vrut Tu.</a:t>
            </a:r>
            <a:br/>
            <a:r>
              <a:t>Nu eu am vrut iarăşi lumină</a:t>
            </a:r>
            <a:br/>
            <a:r>
              <a:t>Ci, Doamne, aşa ai vrut Tu.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Şi-atunci când voi merge odată</a:t>
            </a:r>
            <a:br/>
            <a:r>
              <a:t>La Cel ce din Duh mă născu</a:t>
            </a:r>
            <a:br/>
            <a:r>
              <a:t>Voi spune de-a pururea Tată</a:t>
            </a:r>
            <a:br/>
            <a:r>
              <a:t>Te laud c-aşa ai vrut Tu.</a:t>
            </a:r>
            <a:br/>
            <a:r>
              <a:t>Voi spune de-a pururea Tată</a:t>
            </a:r>
            <a:br/>
            <a:r>
              <a:t>Te laud c-aşa ai vrut Tu.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