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De eşti un fiu luminii</a:t>
            </a:r>
            <a:br/>
            <a:r>
              <a:t>Şi rob adevărat,</a:t>
            </a:r>
            <a:br/>
            <a:r>
              <a:t>Spre drumul spre lumină</a:t>
            </a:r>
            <a:br/>
            <a:r>
              <a:t>Câţi paşi ţi-au sângerat?</a:t>
            </a:r>
            <a:br/>
            <a:r>
              <a:t>De eşti un fiu al slavei</a:t>
            </a:r>
            <a:br/>
            <a:r>
              <a:t>Şi dacă mergi spre Rai</a:t>
            </a:r>
            <a:br/>
            <a:r>
              <a:t>/: Din lupta către ele,</a:t>
            </a:r>
            <a:br/>
            <a:r>
              <a:t>Tu câte rane ai?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De eşti un fiu credinţei</a:t>
            </a:r>
            <a:br/>
            <a:r>
              <a:t>Şi dacă spui c-o vrei</a:t>
            </a:r>
            <a:br/>
            <a:r>
              <a:t>Ce-ai dat din tine însuţi</a:t>
            </a:r>
            <a:br/>
            <a:r>
              <a:t>Să-ntinzi hotarul ei?</a:t>
            </a:r>
            <a:br/>
            <a:r>
              <a:t>De eşti un fiu iubirii</a:t>
            </a:r>
            <a:br/>
            <a:r>
              <a:t>Şi vrei s-o ai în veci</a:t>
            </a:r>
            <a:br/>
            <a:r>
              <a:t>/: Prin câte flăcări încă</a:t>
            </a:r>
            <a:br/>
            <a:r>
              <a:t>Spre ea mai poţi să treci?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De eşti un fiu al Celui</a:t>
            </a:r>
            <a:br/>
            <a:r>
              <a:t>De care cânţi şi spui</a:t>
            </a:r>
            <a:br/>
            <a:r>
              <a:t>Cât ai jertfit în viaţă</a:t>
            </a:r>
            <a:br/>
            <a:r>
              <a:t>Să porţi Cuvântul Lui.</a:t>
            </a:r>
            <a:br/>
            <a:r>
              <a:t>Din jertfa şi din lupta</a:t>
            </a:r>
            <a:br/>
            <a:r>
              <a:t>Şi felul cum le-ai dat</a:t>
            </a:r>
            <a:br/>
            <a:r>
              <a:t>/: Hristos te va cunoaşte</a:t>
            </a:r>
            <a:br/>
            <a:r>
              <a:t>De fiu cu-adevărat?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