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n-ai deschide mâna,</a:t>
            </a:r>
            <a:br/>
            <a:r>
              <a:t>Cu darurile Tale,</a:t>
            </a:r>
            <a:br/>
            <a:r>
              <a:t>/: Aş fi sortit, Isuse,</a:t>
            </a:r>
            <a:br/>
            <a:r>
              <a:t>Pieirii pe-orice cale! :/</a:t>
            </a:r>
            <a:br/>
            <a:r>
              <a:t>E harul Tău!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n-ai veghea cu milă</a:t>
            </a:r>
            <a:br/>
            <a:r>
              <a:t>Asupra vieţii mele,</a:t>
            </a:r>
            <a:br/>
            <a:r>
              <a:t>/: M-aş prăbuşi-n adâncul</a:t>
            </a:r>
            <a:br/>
            <a:r>
              <a:t>Nelegiuirii grele! :/</a:t>
            </a:r>
            <a:br/>
            <a:r>
              <a:t>E mila Ta!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nu mi-ai da lumina</a:t>
            </a:r>
            <a:br/>
            <a:r>
              <a:t>Învăţăturii sfinte,</a:t>
            </a:r>
            <a:br/>
            <a:r>
              <a:t>/: În veci n-aş fi în stare</a:t>
            </a:r>
            <a:br/>
            <a:r>
              <a:t>De niciun pas 'nainte! :/</a:t>
            </a:r>
            <a:br/>
            <a:r>
              <a:t>Lumina Ta!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nu mi-ai pune-n suflet</a:t>
            </a:r>
            <a:br/>
            <a:r>
              <a:t>Iubirea-n foc mai mare,</a:t>
            </a:r>
            <a:br/>
            <a:r>
              <a:t>/: S-ar stinge-n mine dorul</a:t>
            </a:r>
            <a:br/>
            <a:r>
              <a:t>Şi râvna în lucrare! :/</a:t>
            </a:r>
            <a:br/>
            <a:r>
              <a:t>Iubirea Ta! (bis)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Căci tot ce am, Isuse,</a:t>
            </a:r>
            <a:br/>
            <a:r>
              <a:t>Am numai de la Tine:</a:t>
            </a:r>
            <a:br/>
            <a:r>
              <a:t>/: E harul Tău cel veşnic,</a:t>
            </a:r>
            <a:br/>
            <a:r>
              <a:t>Turnat mereu în mine! :/</a:t>
            </a:r>
            <a:br/>
            <a:r>
              <a:t>E harul Tău!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