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El, prin El şi pentru El, eu vreau ca să trăiesc.</a:t>
            </a:r>
            <a:br/>
            <a:r>
              <a:t>Nu felul meu, ci sfântu-I fel în mine să-L primesc!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Isuse, Isuse Divin, din Tine să-mi dai pe deplin</a:t>
            </a:r>
            <a:br/>
            <a:r>
              <a:t>Un suflet frumos şi senin, prin Tine curat să mi-l ţin,</a:t>
            </a:r>
            <a:br/>
            <a:r>
              <a:t>Ca Ţie să pot să-l închin.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El, prin El şi pentru El, eu vreau ca să lucrez</a:t>
            </a:r>
            <a:br/>
            <a:r>
              <a:t>Şi viaţa Lui de Fiu şi Miel s-o am şi s-o păstrez!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Din El, prin El şi pentru El, să pot iubi mereu</a:t>
            </a:r>
            <a:br/>
            <a:r>
              <a:t>Şi-n zbor sublim de porumbel să-nalţ sufletul meu.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 astfel zilnic înălţat din tot ce-i pământesc,</a:t>
            </a:r>
            <a:br/>
            <a:r>
              <a:t>Tot mai frumos şi mai curat eu pot ca să-Ţi slujesc!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