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Din cer o veste bună se-aude acum:</a:t>
            </a:r>
            <a:br/>
            <a:r>
              <a:t>Isus la El te cheamă: vin chiar acum</a:t>
            </a:r>
            <a:br/>
            <a:r>
              <a:t>Oricât de mari păcate ai făcut în viaţa ta,</a:t>
            </a:r>
            <a:br/>
            <a:r>
              <a:t>Isus te iartă-ndată: vino la El!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Din mâna lui Satan te-a răscumpărat.</a:t>
            </a:r>
            <a:br/>
            <a:r>
              <a:t>O! ce preţ mare pentru tine a dat!</a:t>
            </a:r>
            <a:br/>
            <a:r>
              <a:t>Sus pe Golgota, pentru tine viaţa Şi-a jertfit!</a:t>
            </a:r>
            <a:br/>
            <a:r>
              <a:t>Sângele Lui te spală: vino la El!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Oricine crede în Isus e scăpat</a:t>
            </a:r>
            <a:br/>
            <a:r>
              <a:t>De orice patimi şi de orice păcat;</a:t>
            </a:r>
            <a:br/>
            <a:r>
              <a:t>Viaţă nouă dă El oricui crede-n jertfa Sa</a:t>
            </a:r>
            <a:br/>
            <a:r>
              <a:t>Şi tu o poţi avea, dar vino la El!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De mult Isus te-aşteaptă să vii la El:</a:t>
            </a:r>
            <a:br/>
            <a:r>
              <a:t>Dă la o parte tot şi vino la El!</a:t>
            </a:r>
            <a:br/>
            <a:r>
              <a:t>Ce fericit vei fi, primind pe scumpul Domn Isus!</a:t>
            </a:r>
            <a:br/>
            <a:r>
              <a:t>Nu zăbovi deloc, ci vino la 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