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Din toate darurile Tale, Doamne,</a:t>
            </a:r>
            <a:br/>
            <a:r>
              <a:t>Pe care harul Tău ni le-a făcut,</a:t>
            </a:r>
            <a:br/>
            <a:r>
              <a:t>Cu-al lui Isus scump sânge curs pe cruce</a:t>
            </a:r>
            <a:br/>
            <a:r>
              <a:t>Nici unul nu e de asemănat.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Fie slăvit Domnul Isus!</a:t>
            </a:r>
            <a:br/>
            <a:r>
              <a:t>Fie slăvită jertfa Lui,</a:t>
            </a:r>
            <a:br/>
            <a:r>
              <a:t>Căci El a venit din cer pe pământ</a:t>
            </a:r>
            <a:br/>
            <a:r>
              <a:t>Şi viaţa El Şi-a dat pentru noi toţi.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Iubirea Ta ne-a cunoscut de veacuri,</a:t>
            </a:r>
            <a:br/>
            <a:r>
              <a:t>Când lumea noastră de azi nu era,</a:t>
            </a:r>
            <a:br/>
            <a:r>
              <a:t>Şi la Isus, cu-a ei putere mare,</a:t>
            </a:r>
            <a:br/>
            <a:r>
              <a:t>Atrasu-ne-ai şi ne-ai unit cu 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Fie slăvit Domnul Isus!</a:t>
            </a:r>
            <a:br/>
            <a:r>
              <a:t>Fie slăvită jertfa Lui,</a:t>
            </a:r>
            <a:br/>
            <a:r>
              <a:t>Căci El a venit din cer pe pământ</a:t>
            </a:r>
            <a:br/>
            <a:r>
              <a:t>Şi viaţa El Şi-a dat pentru noi toţi.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Şi tot iubirea Ta cea neschimbată</a:t>
            </a:r>
            <a:br/>
            <a:r>
              <a:t>Ne va păzi de orişice căderi;</a:t>
            </a:r>
            <a:br/>
            <a:r>
              <a:t>Şi-n veci de veci a ei putere mare</a:t>
            </a:r>
            <a:br/>
            <a:r>
              <a:t>Vom preamări cu bunătatea 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Fie slăvit Domnul Isus!</a:t>
            </a:r>
            <a:br/>
            <a:r>
              <a:t>Fie slăvită jertfa Lui,</a:t>
            </a:r>
            <a:br/>
            <a:r>
              <a:t>Căci El a venit din cer pe pământ</a:t>
            </a:r>
            <a:br/>
            <a:r>
              <a:t>Şi viaţa El Şi-a dat pentru noi toţi.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Iar când la Tine toţi vom fi în ceruri,</a:t>
            </a:r>
            <a:br/>
            <a:r>
              <a:t>Noi înaintea Ta vom arunca,</a:t>
            </a:r>
            <a:br/>
            <a:r>
              <a:t>În semn de preamărire, -acea cunună</a:t>
            </a:r>
            <a:br/>
            <a:r>
              <a:t>De Tine dată-n îndurarea 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Fie slăvit Domnul Isus!</a:t>
            </a:r>
            <a:br/>
            <a:r>
              <a:t>Fie slăvită jertfa Lui,</a:t>
            </a:r>
            <a:br/>
            <a:r>
              <a:t>Căci El a venit din cer pe pământ</a:t>
            </a:r>
            <a:br/>
            <a:r>
              <a:t>Şi viaţa El Şi-a dat pentru noi toţi.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