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 Isuse, pentru noi</a:t>
            </a:r>
            <a:br/>
            <a:r>
              <a:t>Pe cruce-ai sângerat</a:t>
            </a:r>
            <a:br/>
            <a:r>
              <a:t>Şi Tu povara ne-ai purtat,</a:t>
            </a:r>
            <a:br/>
            <a:r>
              <a:t>Ce ne-apăsa din greu.</a:t>
            </a:r>
            <a:br/>
            <a:r>
              <a:t>Ai înfrânt chiar moartea</a:t>
            </a:r>
            <a:br/>
            <a:r>
              <a:t>Şi ne-ai dat viaţa.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De-aceea noi azi Iţi cântăm</a:t>
            </a:r>
            <a:br/>
            <a:r>
              <a:t>Şi Te mărim cu toţi.</a:t>
            </a:r>
            <a:br/>
            <a:r>
              <a:t>De-aceea noi azi Iţi cântăm</a:t>
            </a:r>
            <a:br/>
            <a:r>
              <a:t>Şi Te mărim cu toţi.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Sângele Tău a ispăşit,</a:t>
            </a:r>
            <a:br/>
            <a:r>
              <a:t>În chip desăvârşit,</a:t>
            </a:r>
            <a:br/>
            <a:r>
              <a:t>A noastră vin-atât de grea</a:t>
            </a:r>
            <a:br/>
            <a:r>
              <a:t>Şi-orice păcat a şters.</a:t>
            </a:r>
            <a:br/>
            <a:r>
              <a:t>Stăm în faţa Ta azi,</a:t>
            </a:r>
            <a:br/>
            <a:r>
              <a:t>Curăţiţi în cuget.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De-aceea noi azi Iţi cântăm</a:t>
            </a:r>
            <a:br/>
            <a:r>
              <a:t>Şi Te mărim cu toţi.</a:t>
            </a:r>
            <a:br/>
            <a:r>
              <a:t>De-aceea noi azi Iţi cântăm</a:t>
            </a:r>
            <a:br/>
            <a:r>
              <a:t>Şi Te mărim cu toţi.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Suntem o ceată mică noi</a:t>
            </a:r>
            <a:br/>
            <a:r>
              <a:t>Şi-n luptă cu Satan,</a:t>
            </a:r>
            <a:br/>
            <a:r>
              <a:t>Răscumpăraţi prin jertfa Ta</a:t>
            </a:r>
            <a:br/>
            <a:r>
              <a:t>De-al Legii greu blestem.</a:t>
            </a:r>
            <a:br/>
            <a:r>
              <a:t>Şi în a Ta jertfă</a:t>
            </a:r>
            <a:br/>
            <a:r>
              <a:t>E nădejdea noastră.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De-aceea noi azi Iţi cântăm</a:t>
            </a:r>
            <a:br/>
            <a:r>
              <a:t>Şi Te mărim cu toţi.</a:t>
            </a:r>
            <a:br/>
            <a:r>
              <a:t>De-aceea noi azi Iţi cântăm</a:t>
            </a:r>
            <a:br/>
            <a:r>
              <a:t>Şi Te mărim cu toţi.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Noi Te slăvim cu toţii azi,</a:t>
            </a:r>
            <a:br/>
            <a:r>
              <a:t>Căci ’junghiat ai fost</a:t>
            </a:r>
            <a:br/>
            <a:r>
              <a:t>Şi-n cer, la dreapta Tatălui,</a:t>
            </a:r>
            <a:br/>
            <a:r>
              <a:t>Eşti viu şi proslăvit;</a:t>
            </a:r>
            <a:br/>
            <a:r>
              <a:t>Şi, prin scumpu-Ţi sânge,</a:t>
            </a:r>
            <a:br/>
            <a:r>
              <a:t>Parte-avem de slavă.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De-aceea noi azi Iţi cântăm</a:t>
            </a:r>
            <a:br/>
            <a:r>
              <a:t>Şi Te mărim cu toţi.</a:t>
            </a:r>
            <a:br/>
            <a:r>
              <a:t>De-aceea noi azi Iţi cântăm</a:t>
            </a:r>
            <a:br/>
            <a:r>
              <a:t>Şi Te mărim cu toţi.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