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mai-nainte de-a fi rău şi bine</a:t>
            </a:r>
            <a:br/>
            <a:r>
              <a:t>Mai 'nainte de-ale lumii temelii,</a:t>
            </a:r>
            <a:br/>
            <a:r>
              <a:t>/: Ale mele zile, toate au fost în Tine</a:t>
            </a:r>
            <a:br/>
            <a:r>
              <a:t>Cu-ale lor dureri şi sfinte bucurii.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Tot ce-ai rânduit Tu-n viaţa mea să vină</a:t>
            </a:r>
            <a:br/>
            <a:r>
              <a:t>După planul Tău cel sfânt, e cântărit</a:t>
            </a:r>
            <a:br/>
            <a:r>
              <a:t>/: Ca s-aducă-n mine veşnica lumină</a:t>
            </a:r>
            <a:br/>
            <a:r>
              <a:t>Cum e-n Tine veşnic, Domnul meu slăvit.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Sfântă şi curată este-a Ta lucrare</a:t>
            </a:r>
            <a:br/>
            <a:r>
              <a:t>Minte s-o înţeleagă nu e pe pământ</a:t>
            </a:r>
            <a:br/>
            <a:r>
              <a:t>/: Căci din întuneric pururea răsare</a:t>
            </a:r>
            <a:br/>
            <a:r>
              <a:t>Soarele nădejdii mai frumos şi sfânt.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Întăreşte-mi astăzi pacea şi credinţa</a:t>
            </a:r>
            <a:br/>
            <a:r>
              <a:t>Să rămân statornic în durerea grea</a:t>
            </a:r>
            <a:br/>
            <a:r>
              <a:t>/: Că-ncercări şi chinuri ce-mi străpung fiinţa</a:t>
            </a:r>
            <a:br/>
            <a:r>
              <a:t>Trec întâi prin Tine, prin fiinţa 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