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Doamne, totdeauna, noi Te vom slăvi</a:t>
            </a:r>
            <a:br/>
            <a:r>
              <a:t>Pentru bunătatea ce ne-ai arătat!</a:t>
            </a:r>
            <a:br/>
            <a:r>
              <a:t>Ai venit din ceruri să ne mântuieşti</a:t>
            </a:r>
            <a:br/>
            <a:r>
              <a:t>Din ticăloşia unei vieţi fireşti.</a:t>
            </a:r>
            <a:br/>
            <a:r>
              <a:t>Ai murit pe cruce şi ne-ai izbăvit</a:t>
            </a:r>
            <a:br/>
            <a:r>
              <a:t>De păcat şi moarte. Cât ai suferit!</a:t>
            </a:r>
            <a:br/>
            <a:r>
              <a:t>Ne-ai pus, înaintea Tatălui Ceresc</a:t>
            </a:r>
            <a:br/>
            <a:r>
              <a:t>Fără nicio pată şi sfinţiţi deplin.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Azi, prin viaţa noastră, vrem să arătăm</a:t>
            </a:r>
            <a:br/>
            <a:r>
              <a:t>Oricui ne priveşte, chipul Tău în noi.</a:t>
            </a:r>
            <a:br/>
            <a:r>
              <a:t>Suntem sfinţi în Tine, să trăim ca sfinţi</a:t>
            </a:r>
            <a:br/>
            <a:r>
              <a:t>Despărţiţi de tot ce nu-i spre slava Ta!</a:t>
            </a:r>
            <a:br/>
            <a:r>
              <a:t>Tu şi azi în ceruri, lângă Tatăl Tău,</a:t>
            </a:r>
            <a:br/>
            <a:r>
              <a:t>Mijloceşti de-a pururi pentru cei ce cad.</a:t>
            </a:r>
            <a:br/>
            <a:r>
              <a:t>În necazuri mângâi şi-n dureri alini;</a:t>
            </a:r>
            <a:br/>
            <a:r>
              <a:t>Când ispita vine, lângă noi Tu eşti.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