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vin la Tine-acuma</a:t>
            </a:r>
            <a:br/>
            <a:r>
              <a:t>Cu păcatul meu;</a:t>
            </a:r>
            <a:br/>
            <a:r>
              <a:t>Prin credinţă-mi dai iertare</a:t>
            </a:r>
            <a:br/>
            <a:r>
              <a:t>De trecutul meu.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 Doamne,</a:t>
            </a:r>
            <a:br/>
            <a:r>
              <a:t>Cât ai suferit,</a:t>
            </a:r>
            <a:br/>
            <a:r>
              <a:t>Când pe cruce pentru mine</a:t>
            </a:r>
            <a:br/>
            <a:r>
              <a:t>Ai fost răstignit!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Vreau, prin Duhul Tău, acuma</a:t>
            </a:r>
            <a:br/>
            <a:r>
              <a:t>Să fac voia Ta,</a:t>
            </a:r>
            <a:br/>
            <a:r>
              <a:t>Ca să pot trăi întruna</a:t>
            </a:r>
            <a:br/>
            <a:r>
              <a:t>Doar spre slava Ta!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 Doamne,</a:t>
            </a:r>
            <a:br/>
            <a:r>
              <a:t>Cât ai suferit,</a:t>
            </a:r>
            <a:br/>
            <a:r>
              <a:t>Când pe cruce pentru mine</a:t>
            </a:r>
            <a:br/>
            <a:r>
              <a:t>Ai fost răstignit!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 încred numai în Tine,</a:t>
            </a:r>
            <a:br/>
            <a:r>
              <a:t>Caut Faţa Ta.</a:t>
            </a:r>
            <a:br/>
            <a:r>
              <a:t>Harul Tău lucreze-n mine</a:t>
            </a:r>
            <a:br/>
            <a:r>
              <a:t>Spre mărirea Ta!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 Doamne,</a:t>
            </a:r>
            <a:br/>
            <a:r>
              <a:t>Cât ai suferit,</a:t>
            </a:r>
            <a:br/>
            <a:r>
              <a:t>Când pe cruce pentru mine</a:t>
            </a:r>
            <a:br/>
            <a:r>
              <a:t>Ai fost răstignit!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Doamne, ştiu că pentru mine</a:t>
            </a:r>
            <a:br/>
            <a:r>
              <a:t>Viaţa Ta Ţi-ai dat;</a:t>
            </a:r>
            <a:br/>
            <a:r>
              <a:t>Te primesc acum în mine</a:t>
            </a:r>
            <a:br/>
            <a:r>
              <a:t>Viaţa mea Ţi-o dau.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 Doamne,</a:t>
            </a:r>
            <a:br/>
            <a:r>
              <a:t>Cât ai suferit,</a:t>
            </a:r>
            <a:br/>
            <a:r>
              <a:t>Când pe cruce pentru mine</a:t>
            </a:r>
            <a:br/>
            <a:r>
              <a:t>Ai fost răstignit!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