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Doar o colibă aici jos îmi ajunge,</a:t>
            </a:r>
            <a:br/>
            <a:r>
              <a:t>Argint şi aur n-am în casa mea;</a:t>
            </a:r>
            <a:br/>
            <a:r>
              <a:t>Dar în oraşul strălucirii divine</a:t>
            </a:r>
            <a:br/>
            <a:r>
              <a:t>Numai pe aur eu voi umbla.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am locaşul dincolo-n mărire,</a:t>
            </a:r>
            <a:br/>
            <a:r>
              <a:t>În strălucirea ce n-o pot visa.</a:t>
            </a:r>
            <a:br/>
            <a:r>
              <a:t>Cândva acolo vom sfârşi alergarea</a:t>
            </a:r>
            <a:br/>
            <a:r>
              <a:t>Pe străzi de aur, în slava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vreo ispită îmi chinuie gândul</a:t>
            </a:r>
            <a:br/>
            <a:r>
              <a:t>Şi ca proorocul pe piatră adorm,</a:t>
            </a:r>
            <a:br/>
            <a:r>
              <a:t>Eu ştiu că-n ceruri, dincolo de stele,</a:t>
            </a:r>
            <a:br/>
            <a:r>
              <a:t>Voi sta la masă lângă-al meu Domn.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am locaşul dincolo-n mărire,</a:t>
            </a:r>
            <a:br/>
            <a:r>
              <a:t>În strălucirea ce n-o pot visa.</a:t>
            </a:r>
            <a:br/>
            <a:r>
              <a:t>Cândva acolo vom sfârşi alergarea</a:t>
            </a:r>
            <a:br/>
            <a:r>
              <a:t>Pe străzi de aur, în slava 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nu mă credeţi sărac şi nici singur,</a:t>
            </a:r>
            <a:br/>
            <a:r>
              <a:t>Sufletul meu e de ceruri legat.</a:t>
            </a:r>
            <a:br/>
            <a:r>
              <a:t>Sunt călătorul ce merge spre ţara</a:t>
            </a:r>
            <a:br/>
            <a:r>
              <a:t>Unde lumină e ne'ncetat.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am locaşul dincolo-n mărire,</a:t>
            </a:r>
            <a:br/>
            <a:r>
              <a:t>În strălucirea ce n-o pot visa.</a:t>
            </a:r>
            <a:br/>
            <a:r>
              <a:t>Cândva acolo vom sfârşi alergarea</a:t>
            </a:r>
            <a:br/>
            <a:r>
              <a:t>Pe străzi de aur, în slava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