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Domnu-i cel mai bun Prieten</a:t>
            </a:r>
            <a:br/>
            <a:r>
              <a:t>Un prieten sfânt, duios,</a:t>
            </a:r>
            <a:br/>
            <a:r>
              <a:t>Un prieten fără seamăn</a:t>
            </a:r>
            <a:br/>
            <a:r>
              <a:t>Înţelept, bun şi milos.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e Lumina lumii,</a:t>
            </a:r>
            <a:br/>
            <a:r>
              <a:t>El e şi lumina mea.</a:t>
            </a:r>
            <a:br/>
            <a:r>
              <a:t>Nu mai umblu-n întuneric,</a:t>
            </a:r>
            <a:br/>
            <a:r>
              <a:t>Căci am îndrumarea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e a mea odihnă,</a:t>
            </a:r>
            <a:br/>
            <a:r>
              <a:t>Bucuria, pacea mea.</a:t>
            </a:r>
            <a:br/>
            <a:r>
              <a:t>El îmi dă îmbărbătare</a:t>
            </a:r>
            <a:br/>
            <a:r>
              <a:t>Şi izbândă-n lupta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e a mea nădejde,</a:t>
            </a:r>
            <a:br/>
            <a:r>
              <a:t>Mă va duce-n cerul sfânt.</a:t>
            </a:r>
            <a:br/>
            <a:r>
              <a:t>De aceea al Lui Nume</a:t>
            </a:r>
            <a:br/>
            <a:r>
              <a:t>Nu voi înceta să-l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