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Domnul a-nviat şi, prin El,</a:t>
            </a:r>
            <a:br/>
            <a:r>
              <a:t>Am scăpat de osânda grea;</a:t>
            </a:r>
            <a:br/>
            <a:r>
              <a:t>Cu-al Său sânge scump, El, pe toţi,</a:t>
            </a:r>
            <a:br/>
            <a:r>
              <a:t>Din blestem ne-a răscumpărat.</a:t>
            </a:r>
            <a:br/>
            <a:r>
              <a:t>Înviat-am şi noi cu Domnul</a:t>
            </a:r>
            <a:br/>
            <a:r>
              <a:t>Şi vrăjmaşii toţi biruiţi sunt.</a:t>
            </a:r>
            <a:br/>
            <a:r>
              <a:t>Azi mormântul Lui este gol</a:t>
            </a:r>
            <a:br/>
            <a:r>
              <a:t>Noi de judecată-am scăpat.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În Isus, avem azi viaţa de-nviere!</a:t>
            </a:r>
            <a:br/>
            <a:r>
              <a:t>El a biruit pe Vrăjmaş</a:t>
            </a:r>
            <a:br/>
            <a:r>
              <a:t>Şi ne-a izbăvit de pierzare!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Domnul a-nviat şi-azi cu El,</a:t>
            </a:r>
            <a:br/>
            <a:r>
              <a:t>Pe pământul călcat de El,</a:t>
            </a:r>
            <a:br/>
            <a:r>
              <a:t>Pe-a-Lui urme voioşi umblăm,</a:t>
            </a:r>
            <a:br/>
            <a:r>
              <a:t>Ochii ţintă spre El ţinând.</a:t>
            </a:r>
            <a:br/>
            <a:r>
              <a:t>Azi, putem să venim cu toţii</a:t>
            </a:r>
            <a:br/>
            <a:r>
              <a:t>Înaintea Tatălui Său Sfânt,</a:t>
            </a:r>
            <a:br/>
            <a:r>
              <a:t>Căci, prin moartea Lui, ne-a deschis</a:t>
            </a:r>
            <a:br/>
            <a:r>
              <a:t>Un drum slobod la Tatăl Său.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În Isus, avem azi viaţa de-nviere!</a:t>
            </a:r>
            <a:br/>
            <a:r>
              <a:t>El a biruit pe Vrăjmaş</a:t>
            </a:r>
            <a:br/>
            <a:r>
              <a:t>Şi ne-a izbăvit de pierzare!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Domnul a-nviat şi-a plecat</a:t>
            </a:r>
            <a:br/>
            <a:r>
              <a:t>Sus, în ceruri, la Tatăl Său;</a:t>
            </a:r>
            <a:br/>
            <a:r>
              <a:t>Noi dorim nespus să-L vedem</a:t>
            </a:r>
            <a:br/>
            <a:r>
              <a:t>Şi-mpreună cu El să fim.</a:t>
            </a:r>
            <a:br/>
            <a:r>
              <a:t>Domnul a-nviat şi prin El noi</a:t>
            </a:r>
            <a:br/>
            <a:r>
              <a:t>Suntem într-o nouă zidire,</a:t>
            </a:r>
            <a:br/>
            <a:r>
              <a:t>Unde nu-i nimic păcătos</a:t>
            </a:r>
            <a:br/>
            <a:r>
              <a:t>Şi unde Isus este tot.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R. În Isus, avem azi viaţa de-nviere!</a:t>
            </a:r>
            <a:br/>
            <a:r>
              <a:t>El a biruit pe Vrăjmaş</a:t>
            </a:r>
            <a:br/>
            <a:r>
              <a:t>Şi ne-a izbăvit de pierzare!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