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Drag prieten care cânți vesel în credință,</a:t>
            </a:r>
            <a:br/>
            <a:r>
              <a:t>Fii prieten cu Isus și la suferință!</a:t>
            </a:r>
            <a:br/>
            <a:r>
              <a:t>Dacă-n ceasul de temut vrei să fii la dreapta,</a:t>
            </a:r>
            <a:br/>
            <a:r>
              <a:t>Când Isus dă iar tribut, mângâie-L cu fapta.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Dă-I acum din pâinea ta foamea să-Și destrame,</a:t>
            </a:r>
            <a:br/>
            <a:r>
              <a:t>Căci în cer, în veci de veci, nu-I va mai fi foame!</a:t>
            </a:r>
            <a:br/>
            <a:r>
              <a:t>Dă-I acum să bea din vas când e ars ca vrejul,</a:t>
            </a:r>
            <a:br/>
            <a:r>
              <a:t>Căci, în veci de veci, în cer nu mai ai prilejul.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Dă-I acuma haina ta cât îi rupt veșmântul,</a:t>
            </a:r>
            <a:br/>
            <a:r>
              <a:t>Căci în cer nu-I va fi frig, nu-L va bate vântul!</a:t>
            </a:r>
            <a:br/>
            <a:r>
              <a:t>Dă-I acum când e bolnav, grija-nduioșată,</a:t>
            </a:r>
            <a:br/>
            <a:r>
              <a:t>Căci bolnav nu va mai fi, Domnul, niciodată!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Ia-L în casa ta acum să-și aline somnul,</a:t>
            </a:r>
            <a:br/>
            <a:r>
              <a:t>Azi e un sărac în drum, mâine va fi Domnul!</a:t>
            </a:r>
            <a:br/>
            <a:r>
              <a:t>Azi Isus e-n mii de frați, azi îți vrea El fapta;</a:t>
            </a:r>
            <a:br/>
            <a:r>
              <a:t>Mâine toți vom fi chemați; tu vei fi la dreapta?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Și un glas peste genuni va striga spre stele:</a:t>
            </a:r>
            <a:br/>
            <a:r>
              <a:t>,,Îl cunosc…și din ani buni și din zile grele!”</a:t>
            </a:r>
            <a:br/>
            <a:r>
              <a:t>Iată, anii trec, s-au dus. Zilele-s ca spuma,</a:t>
            </a:r>
            <a:br/>
            <a:r>
              <a:t>Fii prieten cu Isus, nu uita: acuma!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