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Dragoste divină, sfântă,</a:t>
            </a:r>
            <a:br/>
            <a:r>
              <a:t>Ce adânc Te dăruieşti</a:t>
            </a:r>
            <a:br/>
            <a:r>
              <a:t>Şi din inima lui Isus</a:t>
            </a:r>
            <a:br/>
            <a:r>
              <a:t>Peste vremi aceeaşi eşti.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în cer ne va deschide</a:t>
            </a:r>
            <a:br/>
            <a:r>
              <a:t>Poarta de mărgăritar</a:t>
            </a:r>
            <a:br/>
            <a:r>
              <a:t>Şi spălaţi în al Său sânge</a:t>
            </a:r>
            <a:br/>
            <a:r>
              <a:t>Vom păşi salvaţi prin har.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Ca o fiară urmărită,</a:t>
            </a:r>
            <a:br/>
            <a:r>
              <a:t>Ca un şoim lovit eram.</a:t>
            </a:r>
            <a:br/>
            <a:r>
              <a:t>Isus m-a scăpat de moarte,</a:t>
            </a:r>
            <a:br/>
            <a:r>
              <a:t>Peste răni mi-a pus balsam.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în cer ne va deschide</a:t>
            </a:r>
            <a:br/>
            <a:r>
              <a:t>Poarta de mărgăritar</a:t>
            </a:r>
            <a:br/>
            <a:r>
              <a:t>Şi spălaţi în al Său sânge</a:t>
            </a:r>
            <a:br/>
            <a:r>
              <a:t>Vom păşi salvaţi prin har.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Dragoste divină, sfântă,</a:t>
            </a:r>
            <a:br/>
            <a:r>
              <a:t>Mi-ai iertat orice păcat.</a:t>
            </a:r>
            <a:br/>
            <a:r>
              <a:t>Voi cânta de fericire</a:t>
            </a:r>
            <a:br/>
            <a:r>
              <a:t>Pentru harul minunat!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în cer ne va deschide</a:t>
            </a:r>
            <a:br/>
            <a:r>
              <a:t>Poarta de mărgăritar</a:t>
            </a:r>
            <a:br/>
            <a:r>
              <a:t>Şi spălaţi în al Său sânge</a:t>
            </a:r>
            <a:br/>
            <a:r>
              <a:t>Vom păşi salvaţi prin har.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