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Dragostea e drumul jertfei</a:t>
            </a:r>
            <a:br/>
            <a:r>
              <a:t>Cel mai rodnic pe pământ,</a:t>
            </a:r>
            <a:br/>
            <a:r>
              <a:t>/: Cu ea biruim în luptă</a:t>
            </a:r>
            <a:br/>
            <a:r>
              <a:t>Și vom fi voioși oricând.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Dragostea e de la Domnul</a:t>
            </a:r>
            <a:br/>
            <a:r>
              <a:t>Care-n toată viața Sa</a:t>
            </a:r>
            <a:br/>
            <a:r>
              <a:t>/: A umblat fără-ncetare</a:t>
            </a:r>
            <a:br/>
            <a:r>
              <a:t>Îmbrăcat cu dragostea.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Dragostea e răbdătoare</a:t>
            </a:r>
            <a:br/>
            <a:r>
              <a:t>Și se ostenește mult;</a:t>
            </a:r>
            <a:br/>
            <a:r>
              <a:t>/: Ea aduce alinare</a:t>
            </a:r>
            <a:br/>
            <a:r>
              <a:t>Celor ce suferă crunt.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Dragostea nu se mânie,</a:t>
            </a:r>
            <a:br/>
            <a:r>
              <a:t>Nu se bucură de rău,</a:t>
            </a:r>
            <a:br/>
            <a:r>
              <a:t>/: Nu se umflă de mândrie,</a:t>
            </a:r>
            <a:br/>
            <a:r>
              <a:t>Dragostea-i din Dumnezeu.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Dragostea nu pizmuiește</a:t>
            </a:r>
            <a:br/>
            <a:r>
              <a:t>Nici chiar pe vrăjmașii săi;</a:t>
            </a:r>
            <a:br/>
            <a:r>
              <a:t>/: Dimpotrivă, îi iubește</a:t>
            </a:r>
            <a:br/>
            <a:r>
              <a:t>Și se roagă pentru ei.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Orișice proorocie</a:t>
            </a:r>
            <a:br/>
            <a:r>
              <a:t>Și-orice limbă va-nceta;</a:t>
            </a:r>
            <a:br/>
            <a:r>
              <a:t>/: Ce rămâne-n veșnicie</a:t>
            </a:r>
            <a:br/>
            <a:r>
              <a:t>Este numai dragostea. :/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 Dragostea, cale cerească,</a:t>
            </a:r>
            <a:br/>
            <a:r>
              <a:t>Leac alinător de sus</a:t>
            </a:r>
            <a:br/>
            <a:r>
              <a:t>/: Și pe min’ mă-nsuflețească</a:t>
            </a:r>
            <a:br/>
            <a:r>
              <a:t>După pilda lui Isus!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