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bine şi plăcut să locuiască</a:t>
            </a:r>
            <a:br/>
            <a:r>
              <a:t>În pace împreună, în unire</a:t>
            </a:r>
            <a:br/>
            <a:r>
              <a:t>Fraţii, ca mirul scump turnat</a:t>
            </a:r>
            <a:br/>
            <a:r>
              <a:t>Pe barba lui Aaron, pe capul lui,</a:t>
            </a:r>
            <a:br/>
            <a:r>
              <a:t>Ca roua din Hermon peste</a:t>
            </a:r>
            <a:br/>
            <a:r>
              <a:t>Sion, Muntele binecuvântat.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Acolo, pe Sion, în cetăţuie,</a:t>
            </a:r>
            <a:br/>
            <a:r>
              <a:t>Dă Domnul binecuvântarea,</a:t>
            </a:r>
            <a:br/>
            <a:r>
              <a:t>viaţa Acelora ce ÎI slăvesc,</a:t>
            </a:r>
            <a:br/>
            <a:r>
              <a:t>Prin viaţa lor de dragoste din El,</a:t>
            </a:r>
            <a:br/>
            <a:r>
              <a:t>Căci dragoste-i El din veşnicie</a:t>
            </a:r>
            <a:br/>
            <a:r>
              <a:t>Şi binecuvântare-i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