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 ziua bucuriei! (bis)</a:t>
            </a:r>
            <a:br/>
            <a:r>
              <a:t>Cu sufletu-nălţat, (bis)</a:t>
            </a:r>
            <a:br/>
            <a:r>
              <a:t>Cântaţi, cântaţi, cântaţi-I:"</a:t>
            </a:r>
            <a:br/>
            <a:r>
              <a:t>„Hristos a înviat”.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Hristos a înviat! (bis)</a:t>
            </a:r>
            <a:br/>
            <a:r>
              <a:t>Adevărat, adevărat</a:t>
            </a:r>
            <a:br/>
            <a:r>
              <a:t>Cântăm, cântăm, cântăm:</a:t>
            </a:r>
            <a:br/>
            <a:r>
              <a:t>„Hristos a înviat!"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 ziua biruinţei! (bis)</a:t>
            </a:r>
            <a:br/>
            <a:r>
              <a:t>Isus e înălţat! (bis)</a:t>
            </a:r>
            <a:br/>
            <a:r>
              <a:t>Cântaţi, cântaţi, cântaţi-I:</a:t>
            </a:r>
            <a:br/>
            <a:r>
              <a:t>„Hristos a înviat!"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Hristos a înviat! (bis)</a:t>
            </a:r>
            <a:br/>
            <a:r>
              <a:t>Adevărat, adevărat</a:t>
            </a:r>
            <a:br/>
            <a:r>
              <a:t>Cântăm, cântăm, cântăm:</a:t>
            </a:r>
            <a:br/>
            <a:r>
              <a:t>„Hristos a înviat!"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 ziua 'liberării! (bis)</a:t>
            </a:r>
            <a:br/>
            <a:r>
              <a:t>Toţi cei care-aţi scăpat, (bis)</a:t>
            </a:r>
            <a:br/>
            <a:r>
              <a:t>Cântaţi, cântaţi, cântaţi-I:</a:t>
            </a:r>
            <a:br/>
            <a:r>
              <a:t>„Hristos a înviat!"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Hristos a înviat! (bis)</a:t>
            </a:r>
            <a:br/>
            <a:r>
              <a:t>Adevărat, adevărat</a:t>
            </a:r>
            <a:br/>
            <a:r>
              <a:t>Cântăm, cântăm, cântăm:</a:t>
            </a:r>
            <a:br/>
            <a:r>
              <a:t>„Hristos a înviat!"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E ziua învierii! (bis)</a:t>
            </a:r>
            <a:br/>
            <a:r>
              <a:t>Toţi cei răscumpăraţi, (bis)</a:t>
            </a:r>
            <a:br/>
            <a:r>
              <a:t>Cântaţi, cântaţi, cântaţi-I:</a:t>
            </a:r>
            <a:br/>
            <a:r>
              <a:t>„Hristos a înviat!"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Hristos a înviat! (bis)</a:t>
            </a:r>
            <a:br/>
            <a:r>
              <a:t>Adevărat, adevărat</a:t>
            </a:r>
            <a:br/>
            <a:r>
              <a:t>Cântăm, cântăm, cântăm:</a:t>
            </a:r>
            <a:br/>
            <a:r>
              <a:t>„Hristos a înviat!"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