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Ești în floarea vieţii tale,</a:t>
            </a:r>
            <a:br/>
            <a:r>
              <a:t>Dă-I viața lui Hristos!</a:t>
            </a:r>
            <a:br/>
            <a:r>
              <a:t>Să-I slujești Lui cu ardoare</a:t>
            </a:r>
            <a:br/>
            <a:r>
              <a:t>Și să mergi pe-un drum frumos!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Tinere, te cheamă Domnul</a:t>
            </a:r>
            <a:br/>
            <a:r>
              <a:t>Să te-ncrezi în jertfa Lui!</a:t>
            </a:r>
            <a:br/>
            <a:r>
              <a:t>Lasă lumea trecătoare,</a:t>
            </a:r>
            <a:br/>
            <a:r>
              <a:t>Vino-n slujba Domnului!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Tinere, pornește astăzi </a:t>
            </a:r>
            <a:br/>
            <a:r>
              <a:t>Pe drumul cel luminos!</a:t>
            </a:r>
            <a:br/>
            <a:r>
              <a:t>Și trăiește a ta viață </a:t>
            </a:r>
            <a:br/>
            <a:r>
              <a:t>Pentru slava lui Hristos!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Tinere, te cheamă Domnul</a:t>
            </a:r>
            <a:br/>
            <a:r>
              <a:t>Să te-ncrezi în jertfa Lui!</a:t>
            </a:r>
            <a:br/>
            <a:r>
              <a:t>Lasă lumea trecătoare,</a:t>
            </a:r>
            <a:br/>
            <a:r>
              <a:t>Vino-n slujba Domnului!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Vino astăzi, cât ești tânăr,</a:t>
            </a:r>
            <a:br/>
            <a:r>
              <a:t>Și dă-I viața lui Hristos!</a:t>
            </a:r>
            <a:br/>
            <a:r>
              <a:t>Lasă lumea trecătoare,</a:t>
            </a:r>
            <a:br/>
            <a:r>
              <a:t>Căci nu-ți este de folos!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Tinere, te cheamă Domnul</a:t>
            </a:r>
            <a:br/>
            <a:r>
              <a:t>Să te-ncrezi în jertfa Lui!</a:t>
            </a:r>
            <a:br/>
            <a:r>
              <a:t>Lasă lumea trecătoare,</a:t>
            </a:r>
            <a:br/>
            <a:r>
              <a:t>Vino-n slujba Domnului!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