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El ne-a iubit venind în lume,</a:t>
            </a:r>
            <a:br/>
            <a:r>
              <a:t>Ca noi, pierduți, să fim salvaţi.</a:t>
            </a:r>
            <a:br/>
            <a:r>
              <a:t>Prin sângele, vărsat pe cruce</a:t>
            </a:r>
            <a:br/>
            <a:r>
              <a:t>La Golgota, Isus Hristos ne-a mântuit.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Ştiind că-I viu pot învinge teama,</a:t>
            </a:r>
            <a:br/>
            <a:r>
              <a:t>Și eu sunt viu, căci m-a salvat!</a:t>
            </a:r>
            <a:br/>
            <a:r>
              <a:t>Iar când ispita grea mă va ajunge,</a:t>
            </a:r>
            <a:br/>
            <a:r>
              <a:t>De braţul Său eu sunt mereu eliberat.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Ca un copil ce se încrede</a:t>
            </a:r>
            <a:br/>
            <a:r>
              <a:t>În tatăl lui pe-acest pământ,</a:t>
            </a:r>
            <a:br/>
            <a:r>
              <a:t>Aşa mă-ncred şi eu în Domnul</a:t>
            </a:r>
            <a:br/>
            <a:r>
              <a:t>Căci de păcate m-a iertat, eliberat.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Ştiind că-I viu pot învinge teama,</a:t>
            </a:r>
            <a:br/>
            <a:r>
              <a:t> Și eu sunt viu, căci m-a salvat!</a:t>
            </a:r>
            <a:br/>
            <a:r>
              <a:t> Iar când ispita grea mă va ajunge,</a:t>
            </a:r>
            <a:br/>
            <a:r>
              <a:t> De braţul Său eu sunt mereu eliberat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voi pleca în veşnicie,</a:t>
            </a:r>
            <a:br/>
            <a:r>
              <a:t>Când lupta grea se va sfârși,</a:t>
            </a:r>
            <a:br/>
            <a:r>
              <a:t>Îl voi vedea, pe nori în slavă,</a:t>
            </a:r>
            <a:br/>
            <a:r>
              <a:t>El boldul morții a învins prin jertfa Sa!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Ştiind că-I viu pot învinge teama,</a:t>
            </a:r>
            <a:br/>
            <a:r>
              <a:t> Și eu sunt viu, căci m-a salvat!</a:t>
            </a:r>
            <a:br/>
            <a:r>
              <a:t> Iar când ispita grea mă va ajunge,</a:t>
            </a:r>
            <a:br/>
            <a:r>
              <a:t> De braţul Său eu sunt mereu eliberat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