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ştiu că am în cer o casă</a:t>
            </a:r>
            <a:br/>
            <a:r>
              <a:t>Pe care nimeni nu mi-o ia</a:t>
            </a:r>
            <a:br/>
            <a:r>
              <a:t>Chiar dacă nedreptatea lumii</a:t>
            </a:r>
            <a:br/>
            <a:r>
              <a:t>M-alungă din căsuţa mea.</a:t>
            </a:r>
            <a:br/>
            <a:r>
              <a:t>Eu ştiu, eu ştiu,</a:t>
            </a:r>
            <a:br/>
            <a:r>
              <a:t>Eu ştiu că am în cer o casă</a:t>
            </a:r>
            <a:br/>
            <a:r>
              <a:t>Pe care nimeni nu mi-o 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ştiu că am o tinereţe</a:t>
            </a:r>
            <a:br/>
            <a:r>
              <a:t>Ne-mai sfârşită cu Isus!</a:t>
            </a:r>
            <a:br/>
            <a:r>
              <a:t>Chiar dacă-n lume bătrâneţea</a:t>
            </a:r>
            <a:br/>
            <a:r>
              <a:t>Puterile din trup mi-a smuls,</a:t>
            </a:r>
            <a:br/>
            <a:r>
              <a:t>Eu ştiu, eu ştiu,</a:t>
            </a:r>
            <a:br/>
            <a:r>
              <a:t>Eu ştiu că am o tinereţe</a:t>
            </a:r>
            <a:br/>
            <a:r>
              <a:t>Ne-mai sfârşită cu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ştiu că am să cânt odată</a:t>
            </a:r>
            <a:br/>
            <a:r>
              <a:t>Cu toţi cei dragi îmbrățișat,</a:t>
            </a:r>
            <a:br/>
            <a:r>
              <a:t>Chiar dacă azi trăiesc în lacrimi,</a:t>
            </a:r>
            <a:br/>
            <a:r>
              <a:t>De cei iubiţi prea-ndepărtat.</a:t>
            </a:r>
            <a:br/>
            <a:r>
              <a:t>Eu ştiu, eu ştiu,</a:t>
            </a:r>
            <a:br/>
            <a:r>
              <a:t>Eu ştiu că am să cânt odată</a:t>
            </a:r>
            <a:br/>
            <a:r>
              <a:t>Cu toţi cei dragi îmbrățișat.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ştiu că Răscumpărătorul</a:t>
            </a:r>
            <a:br/>
            <a:r>
              <a:t>Şi Dumnezeul meu e viu.</a:t>
            </a:r>
            <a:br/>
            <a:r>
              <a:t>Chiar nimicit să-mi fie trupul</a:t>
            </a:r>
            <a:br/>
            <a:r>
              <a:t>Şi chiar uitat de toţi să fiu.</a:t>
            </a:r>
            <a:br/>
            <a:r>
              <a:t>Eu ştiu, eu ştiu,</a:t>
            </a:r>
            <a:br/>
            <a:r>
              <a:t>Eu ştiu că Răscumpărătorul</a:t>
            </a:r>
            <a:br/>
            <a:r>
              <a:t>Şi Dumnezeul meu e viu.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ştiu că-L voi vedea pe Domnul</a:t>
            </a:r>
            <a:br/>
            <a:r>
              <a:t>Şi El va fii răsplata mea,</a:t>
            </a:r>
            <a:br/>
            <a:r>
              <a:t>Chiar dacă viaţa mea din lume</a:t>
            </a:r>
            <a:br/>
            <a:r>
              <a:t>Şi moartea fi-mi-ar cea mai grea.</a:t>
            </a:r>
            <a:br/>
            <a:r>
              <a:t>Eu ştiu, eu ştiu,</a:t>
            </a:r>
            <a:br/>
            <a:r>
              <a:t>Eu ştiu că-L voi vedea pe Domnul</a:t>
            </a:r>
            <a:br/>
            <a:r>
              <a:t>Şi El va fii răsplata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